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12.xml" ContentType="application/vnd.openxmlformats-officedocument.presentationml.comments+xml"/>
  <Override PartName="/ppt/comments/comment13.xml" ContentType="application/vnd.openxmlformats-officedocument.presentationml.comments+xml"/>
  <Override PartName="/ppt/comments/comment14.xml" ContentType="application/vnd.openxmlformats-officedocument.presentationml.comments+xml"/>
  <Override PartName="/ppt/comments/comment15.xml" ContentType="application/vnd.openxmlformats-officedocument.presentationml.comments+xml"/>
  <Override PartName="/ppt/comments/comment16.xml" ContentType="application/vnd.openxmlformats-officedocument.presentationml.comments+xml"/>
  <Override PartName="/ppt/comments/comment17.xml" ContentType="application/vnd.openxmlformats-officedocument.presentationml.comments+xml"/>
  <Override PartName="/ppt/comments/comment18.xml" ContentType="application/vnd.openxmlformats-officedocument.presentationml.comments+xml"/>
  <Override PartName="/ppt/comments/comment19.xml" ContentType="application/vnd.openxmlformats-officedocument.presentationml.comments+xml"/>
  <Override PartName="/ppt/comments/comment20.xml" ContentType="application/vnd.openxmlformats-officedocument.presentationml.comments+xml"/>
  <Override PartName="/ppt/comments/comment2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6" r:id="rId4"/>
    <p:sldId id="279" r:id="rId5"/>
    <p:sldId id="294" r:id="rId6"/>
    <p:sldId id="285" r:id="rId7"/>
    <p:sldId id="320" r:id="rId8"/>
    <p:sldId id="314" r:id="rId9"/>
    <p:sldId id="280" r:id="rId10"/>
    <p:sldId id="313" r:id="rId11"/>
    <p:sldId id="321" r:id="rId12"/>
    <p:sldId id="295" r:id="rId13"/>
    <p:sldId id="308" r:id="rId14"/>
    <p:sldId id="322" r:id="rId15"/>
    <p:sldId id="316" r:id="rId16"/>
    <p:sldId id="305" r:id="rId17"/>
    <p:sldId id="299" r:id="rId18"/>
    <p:sldId id="307" r:id="rId19"/>
    <p:sldId id="303" r:id="rId20"/>
    <p:sldId id="311" r:id="rId21"/>
    <p:sldId id="310" r:id="rId22"/>
    <p:sldId id="318" r:id="rId23"/>
    <p:sldId id="301" r:id="rId24"/>
    <p:sldId id="302" r:id="rId25"/>
    <p:sldId id="323" r:id="rId26"/>
    <p:sldId id="306" r:id="rId2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ovanna Melo" initials="GM" lastIdx="14" clrIdx="0">
    <p:extLst>
      <p:ext uri="{19B8F6BF-5375-455C-9EA6-DF929625EA0E}">
        <p15:presenceInfo xmlns:p15="http://schemas.microsoft.com/office/powerpoint/2012/main" userId="96d8cb575939bb1d" providerId="Windows Live"/>
      </p:ext>
    </p:extLst>
  </p:cmAuthor>
  <p:cmAuthor id="2" name="GUSTAVO MANOCCHIO ." initials="GM." lastIdx="13" clrIdx="1">
    <p:extLst>
      <p:ext uri="{19B8F6BF-5375-455C-9EA6-DF929625EA0E}">
        <p15:presenceInfo xmlns:p15="http://schemas.microsoft.com/office/powerpoint/2012/main" userId="GUSTAVO MANOCCHIO .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00A3FA"/>
    <a:srgbClr val="00A1D7"/>
    <a:srgbClr val="EEEEEE"/>
    <a:srgbClr val="2D4977"/>
    <a:srgbClr val="FF35D5"/>
    <a:srgbClr val="BD296C"/>
    <a:srgbClr val="CC00FF"/>
    <a:srgbClr val="781228"/>
    <a:srgbClr val="33C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F24A0E-D97D-4C67-A013-1EDBCB4AC3D5}" v="296" dt="2021-06-10T13:43:45.4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94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71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ovanna Melo" userId="96d8cb575939bb1d" providerId="LiveId" clId="{9BF24A0E-D97D-4C67-A013-1EDBCB4AC3D5}"/>
    <pc:docChg chg="undo custSel addSld delSld modSld sldOrd">
      <pc:chgData name="Giovanna Melo" userId="96d8cb575939bb1d" providerId="LiveId" clId="{9BF24A0E-D97D-4C67-A013-1EDBCB4AC3D5}" dt="2021-06-10T13:43:57.104" v="479" actId="1076"/>
      <pc:docMkLst>
        <pc:docMk/>
      </pc:docMkLst>
      <pc:sldChg chg="modSp mod">
        <pc:chgData name="Giovanna Melo" userId="96d8cb575939bb1d" providerId="LiveId" clId="{9BF24A0E-D97D-4C67-A013-1EDBCB4AC3D5}" dt="2021-06-09T17:09:43.735" v="445" actId="20577"/>
        <pc:sldMkLst>
          <pc:docMk/>
          <pc:sldMk cId="1612166861" sldId="294"/>
        </pc:sldMkLst>
        <pc:spChg chg="mod">
          <ac:chgData name="Giovanna Melo" userId="96d8cb575939bb1d" providerId="LiveId" clId="{9BF24A0E-D97D-4C67-A013-1EDBCB4AC3D5}" dt="2021-06-09T17:07:21.461" v="430" actId="1076"/>
          <ac:spMkLst>
            <pc:docMk/>
            <pc:sldMk cId="1612166861" sldId="294"/>
            <ac:spMk id="9" creationId="{A5F7524B-0DD2-4692-8BF1-180A23D21A1E}"/>
          </ac:spMkLst>
        </pc:spChg>
        <pc:spChg chg="mod">
          <ac:chgData name="Giovanna Melo" userId="96d8cb575939bb1d" providerId="LiveId" clId="{9BF24A0E-D97D-4C67-A013-1EDBCB4AC3D5}" dt="2021-06-09T17:09:43.735" v="445" actId="20577"/>
          <ac:spMkLst>
            <pc:docMk/>
            <pc:sldMk cId="1612166861" sldId="294"/>
            <ac:spMk id="25" creationId="{03D069E8-1772-4C7E-8085-DA1A1115BB1C}"/>
          </ac:spMkLst>
        </pc:spChg>
      </pc:sldChg>
      <pc:sldChg chg="ord">
        <pc:chgData name="Giovanna Melo" userId="96d8cb575939bb1d" providerId="LiveId" clId="{9BF24A0E-D97D-4C67-A013-1EDBCB4AC3D5}" dt="2021-06-09T16:58:57.368" v="353"/>
        <pc:sldMkLst>
          <pc:docMk/>
          <pc:sldMk cId="677628574" sldId="295"/>
        </pc:sldMkLst>
      </pc:sldChg>
      <pc:sldChg chg="addSp delSp modSp mod ord delAnim">
        <pc:chgData name="Giovanna Melo" userId="96d8cb575939bb1d" providerId="LiveId" clId="{9BF24A0E-D97D-4C67-A013-1EDBCB4AC3D5}" dt="2021-06-09T17:03:18.204" v="389"/>
        <pc:sldMkLst>
          <pc:docMk/>
          <pc:sldMk cId="152819283" sldId="299"/>
        </pc:sldMkLst>
        <pc:picChg chg="del">
          <ac:chgData name="Giovanna Melo" userId="96d8cb575939bb1d" providerId="LiveId" clId="{9BF24A0E-D97D-4C67-A013-1EDBCB4AC3D5}" dt="2021-06-08T16:18:23.127" v="101" actId="478"/>
          <ac:picMkLst>
            <pc:docMk/>
            <pc:sldMk cId="152819283" sldId="299"/>
            <ac:picMk id="3" creationId="{B8FD31C0-18DC-4FF5-9B90-3A443D3AD41B}"/>
          </ac:picMkLst>
        </pc:picChg>
        <pc:picChg chg="add mod">
          <ac:chgData name="Giovanna Melo" userId="96d8cb575939bb1d" providerId="LiveId" clId="{9BF24A0E-D97D-4C67-A013-1EDBCB4AC3D5}" dt="2021-06-08T16:18:36.206" v="105" actId="1076"/>
          <ac:picMkLst>
            <pc:docMk/>
            <pc:sldMk cId="152819283" sldId="299"/>
            <ac:picMk id="5" creationId="{A070DE2A-F4F0-44A2-97E6-286FACEC5B22}"/>
          </ac:picMkLst>
        </pc:picChg>
      </pc:sldChg>
      <pc:sldChg chg="del ord">
        <pc:chgData name="Giovanna Melo" userId="96d8cb575939bb1d" providerId="LiveId" clId="{9BF24A0E-D97D-4C67-A013-1EDBCB4AC3D5}" dt="2021-06-10T13:39:50.501" v="457" actId="47"/>
        <pc:sldMkLst>
          <pc:docMk/>
          <pc:sldMk cId="1749609839" sldId="300"/>
        </pc:sldMkLst>
      </pc:sldChg>
      <pc:sldChg chg="addSp delSp modSp mod ord delAnim modAnim modCm">
        <pc:chgData name="Giovanna Melo" userId="96d8cb575939bb1d" providerId="LiveId" clId="{9BF24A0E-D97D-4C67-A013-1EDBCB4AC3D5}" dt="2021-06-09T17:14:42.786" v="447"/>
        <pc:sldMkLst>
          <pc:docMk/>
          <pc:sldMk cId="1559881151" sldId="301"/>
        </pc:sldMkLst>
        <pc:spChg chg="add mod">
          <ac:chgData name="Giovanna Melo" userId="96d8cb575939bb1d" providerId="LiveId" clId="{9BF24A0E-D97D-4C67-A013-1EDBCB4AC3D5}" dt="2021-06-07T12:15:28.451" v="61" actId="1076"/>
          <ac:spMkLst>
            <pc:docMk/>
            <pc:sldMk cId="1559881151" sldId="301"/>
            <ac:spMk id="9" creationId="{968ADB7E-0B2E-4C64-A168-1553EAEABC42}"/>
          </ac:spMkLst>
        </pc:spChg>
        <pc:graphicFrameChg chg="add del modGraphic">
          <ac:chgData name="Giovanna Melo" userId="96d8cb575939bb1d" providerId="LiveId" clId="{9BF24A0E-D97D-4C67-A013-1EDBCB4AC3D5}" dt="2021-06-07T12:14:09.490" v="30" actId="27309"/>
          <ac:graphicFrameMkLst>
            <pc:docMk/>
            <pc:sldMk cId="1559881151" sldId="301"/>
            <ac:graphicFrameMk id="3" creationId="{5CBB93F6-10BE-4F46-A893-8D6F40F01D3E}"/>
          </ac:graphicFrameMkLst>
        </pc:graphicFrameChg>
        <pc:picChg chg="del">
          <ac:chgData name="Giovanna Melo" userId="96d8cb575939bb1d" providerId="LiveId" clId="{9BF24A0E-D97D-4C67-A013-1EDBCB4AC3D5}" dt="2021-06-07T12:14:12.190" v="31" actId="478"/>
          <ac:picMkLst>
            <pc:docMk/>
            <pc:sldMk cId="1559881151" sldId="301"/>
            <ac:picMk id="8" creationId="{1BC37FF3-D63B-491F-9899-6317A61F4055}"/>
          </ac:picMkLst>
        </pc:picChg>
        <pc:picChg chg="add mod">
          <ac:chgData name="Giovanna Melo" userId="96d8cb575939bb1d" providerId="LiveId" clId="{9BF24A0E-D97D-4C67-A013-1EDBCB4AC3D5}" dt="2021-06-07T12:14:59.173" v="34" actId="1076"/>
          <ac:picMkLst>
            <pc:docMk/>
            <pc:sldMk cId="1559881151" sldId="301"/>
            <ac:picMk id="1026" creationId="{2381E5C3-B3C8-4140-82CA-1313E7AEDAFB}"/>
          </ac:picMkLst>
        </pc:picChg>
      </pc:sldChg>
      <pc:sldChg chg="ord">
        <pc:chgData name="Giovanna Melo" userId="96d8cb575939bb1d" providerId="LiveId" clId="{9BF24A0E-D97D-4C67-A013-1EDBCB4AC3D5}" dt="2021-06-09T17:06:46.109" v="427"/>
        <pc:sldMkLst>
          <pc:docMk/>
          <pc:sldMk cId="769944961" sldId="302"/>
        </pc:sldMkLst>
      </pc:sldChg>
      <pc:sldChg chg="addSp delSp modSp mod">
        <pc:chgData name="Giovanna Melo" userId="96d8cb575939bb1d" providerId="LiveId" clId="{9BF24A0E-D97D-4C67-A013-1EDBCB4AC3D5}" dt="2021-06-08T16:16:45.714" v="100" actId="1076"/>
        <pc:sldMkLst>
          <pc:docMk/>
          <pc:sldMk cId="4018505714" sldId="305"/>
        </pc:sldMkLst>
        <pc:picChg chg="del mod">
          <ac:chgData name="Giovanna Melo" userId="96d8cb575939bb1d" providerId="LiveId" clId="{9BF24A0E-D97D-4C67-A013-1EDBCB4AC3D5}" dt="2021-06-08T16:15:16.036" v="95" actId="478"/>
          <ac:picMkLst>
            <pc:docMk/>
            <pc:sldMk cId="4018505714" sldId="305"/>
            <ac:picMk id="3" creationId="{3C0F62F2-C941-4D55-8091-7D031D50B819}"/>
          </ac:picMkLst>
        </pc:picChg>
        <pc:picChg chg="add mod">
          <ac:chgData name="Giovanna Melo" userId="96d8cb575939bb1d" providerId="LiveId" clId="{9BF24A0E-D97D-4C67-A013-1EDBCB4AC3D5}" dt="2021-06-08T16:16:45.714" v="100" actId="1076"/>
          <ac:picMkLst>
            <pc:docMk/>
            <pc:sldMk cId="4018505714" sldId="305"/>
            <ac:picMk id="4" creationId="{0324AA49-CC4A-4A4B-B82F-D73DE665A8E5}"/>
          </ac:picMkLst>
        </pc:picChg>
      </pc:sldChg>
      <pc:sldChg chg="ord">
        <pc:chgData name="Giovanna Melo" userId="96d8cb575939bb1d" providerId="LiveId" clId="{9BF24A0E-D97D-4C67-A013-1EDBCB4AC3D5}" dt="2021-06-09T17:03:25.568" v="391"/>
        <pc:sldMkLst>
          <pc:docMk/>
          <pc:sldMk cId="550681395" sldId="307"/>
        </pc:sldMkLst>
      </pc:sldChg>
      <pc:sldChg chg="addSp delSp modSp mod ord delAnim addCm delCm modCm">
        <pc:chgData name="Giovanna Melo" userId="96d8cb575939bb1d" providerId="LiveId" clId="{9BF24A0E-D97D-4C67-A013-1EDBCB4AC3D5}" dt="2021-06-09T17:02:01.902" v="379" actId="1592"/>
        <pc:sldMkLst>
          <pc:docMk/>
          <pc:sldMk cId="1051731883" sldId="308"/>
        </pc:sldMkLst>
        <pc:spChg chg="mod">
          <ac:chgData name="Giovanna Melo" userId="96d8cb575939bb1d" providerId="LiveId" clId="{9BF24A0E-D97D-4C67-A013-1EDBCB4AC3D5}" dt="2021-06-09T17:00:35.764" v="376" actId="20577"/>
          <ac:spMkLst>
            <pc:docMk/>
            <pc:sldMk cId="1051731883" sldId="308"/>
            <ac:spMk id="6" creationId="{F902CE1A-AC70-4B88-A427-748565405422}"/>
          </ac:spMkLst>
        </pc:spChg>
        <pc:picChg chg="del">
          <ac:chgData name="Giovanna Melo" userId="96d8cb575939bb1d" providerId="LiveId" clId="{9BF24A0E-D97D-4C67-A013-1EDBCB4AC3D5}" dt="2021-06-09T17:00:09.705" v="357" actId="478"/>
          <ac:picMkLst>
            <pc:docMk/>
            <pc:sldMk cId="1051731883" sldId="308"/>
            <ac:picMk id="4" creationId="{3BE7BE94-9194-47FB-81E3-981FE0E1F3E9}"/>
          </ac:picMkLst>
        </pc:picChg>
        <pc:picChg chg="del">
          <ac:chgData name="Giovanna Melo" userId="96d8cb575939bb1d" providerId="LiveId" clId="{9BF24A0E-D97D-4C67-A013-1EDBCB4AC3D5}" dt="2021-06-09T17:00:09.705" v="357" actId="478"/>
          <ac:picMkLst>
            <pc:docMk/>
            <pc:sldMk cId="1051731883" sldId="308"/>
            <ac:picMk id="5" creationId="{76494C33-42B5-41CF-8989-F9133462B56D}"/>
          </ac:picMkLst>
        </pc:picChg>
        <pc:picChg chg="add mod">
          <ac:chgData name="Giovanna Melo" userId="96d8cb575939bb1d" providerId="LiveId" clId="{9BF24A0E-D97D-4C67-A013-1EDBCB4AC3D5}" dt="2021-06-09T17:00:19.332" v="361" actId="1076"/>
          <ac:picMkLst>
            <pc:docMk/>
            <pc:sldMk cId="1051731883" sldId="308"/>
            <ac:picMk id="7" creationId="{A7A996C9-573B-4A2C-A4DF-74AD79E6CFDA}"/>
          </ac:picMkLst>
        </pc:picChg>
      </pc:sldChg>
      <pc:sldChg chg="addSp modSp mod modAnim">
        <pc:chgData name="Giovanna Melo" userId="96d8cb575939bb1d" providerId="LiveId" clId="{9BF24A0E-D97D-4C67-A013-1EDBCB4AC3D5}" dt="2021-06-09T17:05:11.918" v="401" actId="1076"/>
        <pc:sldMkLst>
          <pc:docMk/>
          <pc:sldMk cId="2702124265" sldId="310"/>
        </pc:sldMkLst>
        <pc:picChg chg="add mod">
          <ac:chgData name="Giovanna Melo" userId="96d8cb575939bb1d" providerId="LiveId" clId="{9BF24A0E-D97D-4C67-A013-1EDBCB4AC3D5}" dt="2021-06-09T17:05:11.918" v="401" actId="1076"/>
          <ac:picMkLst>
            <pc:docMk/>
            <pc:sldMk cId="2702124265" sldId="310"/>
            <ac:picMk id="5" creationId="{825E83E1-1B63-4CED-A8B0-C1BF029197A8}"/>
          </ac:picMkLst>
        </pc:picChg>
      </pc:sldChg>
      <pc:sldChg chg="addSp delSp modSp del mod ord delAnim modAnim">
        <pc:chgData name="Giovanna Melo" userId="96d8cb575939bb1d" providerId="LiveId" clId="{9BF24A0E-D97D-4C67-A013-1EDBCB4AC3D5}" dt="2021-06-08T16:14:40.073" v="93" actId="47"/>
        <pc:sldMkLst>
          <pc:docMk/>
          <pc:sldMk cId="2586758863" sldId="312"/>
        </pc:sldMkLst>
        <pc:picChg chg="del">
          <ac:chgData name="Giovanna Melo" userId="96d8cb575939bb1d" providerId="LiveId" clId="{9BF24A0E-D97D-4C67-A013-1EDBCB4AC3D5}" dt="2021-06-08T16:14:26.687" v="90" actId="478"/>
          <ac:picMkLst>
            <pc:docMk/>
            <pc:sldMk cId="2586758863" sldId="312"/>
            <ac:picMk id="5" creationId="{1B5E9E69-012E-4BD8-BB1F-C8C33A54B748}"/>
          </ac:picMkLst>
        </pc:picChg>
        <pc:picChg chg="del">
          <ac:chgData name="Giovanna Melo" userId="96d8cb575939bb1d" providerId="LiveId" clId="{9BF24A0E-D97D-4C67-A013-1EDBCB4AC3D5}" dt="2021-06-08T16:14:07.347" v="81" actId="478"/>
          <ac:picMkLst>
            <pc:docMk/>
            <pc:sldMk cId="2586758863" sldId="312"/>
            <ac:picMk id="7" creationId="{FA55D1A5-74FD-4CC9-A333-3810D76BC3B3}"/>
          </ac:picMkLst>
        </pc:picChg>
        <pc:picChg chg="del">
          <ac:chgData name="Giovanna Melo" userId="96d8cb575939bb1d" providerId="LiveId" clId="{9BF24A0E-D97D-4C67-A013-1EDBCB4AC3D5}" dt="2021-06-08T16:14:20.687" v="87" actId="478"/>
          <ac:picMkLst>
            <pc:docMk/>
            <pc:sldMk cId="2586758863" sldId="312"/>
            <ac:picMk id="10" creationId="{9851EB83-4748-4551-BA68-5D7D27ECE15E}"/>
          </ac:picMkLst>
        </pc:picChg>
        <pc:picChg chg="add mod">
          <ac:chgData name="Giovanna Melo" userId="96d8cb575939bb1d" providerId="LiveId" clId="{9BF24A0E-D97D-4C67-A013-1EDBCB4AC3D5}" dt="2021-06-08T16:14:30.648" v="92" actId="1076"/>
          <ac:picMkLst>
            <pc:docMk/>
            <pc:sldMk cId="2586758863" sldId="312"/>
            <ac:picMk id="11" creationId="{F1E31A29-3F8B-4316-A0FF-8F324335D263}"/>
          </ac:picMkLst>
        </pc:picChg>
        <pc:picChg chg="del">
          <ac:chgData name="Giovanna Melo" userId="96d8cb575939bb1d" providerId="LiveId" clId="{9BF24A0E-D97D-4C67-A013-1EDBCB4AC3D5}" dt="2021-06-08T16:14:12.555" v="84" actId="478"/>
          <ac:picMkLst>
            <pc:docMk/>
            <pc:sldMk cId="2586758863" sldId="312"/>
            <ac:picMk id="19" creationId="{709B9C9F-902C-418D-AE94-770FEA97EA2A}"/>
          </ac:picMkLst>
        </pc:picChg>
        <pc:picChg chg="del">
          <ac:chgData name="Giovanna Melo" userId="96d8cb575939bb1d" providerId="LiveId" clId="{9BF24A0E-D97D-4C67-A013-1EDBCB4AC3D5}" dt="2021-06-08T16:14:24.527" v="89" actId="478"/>
          <ac:picMkLst>
            <pc:docMk/>
            <pc:sldMk cId="2586758863" sldId="312"/>
            <ac:picMk id="33" creationId="{F156173B-EC7F-4CE4-983E-F4086A6EB367}"/>
          </ac:picMkLst>
        </pc:picChg>
      </pc:sldChg>
      <pc:sldChg chg="modSp mod">
        <pc:chgData name="Giovanna Melo" userId="96d8cb575939bb1d" providerId="LiveId" clId="{9BF24A0E-D97D-4C67-A013-1EDBCB4AC3D5}" dt="2021-06-10T13:43:57.104" v="479" actId="1076"/>
        <pc:sldMkLst>
          <pc:docMk/>
          <pc:sldMk cId="1072960679" sldId="313"/>
        </pc:sldMkLst>
        <pc:spChg chg="mod">
          <ac:chgData name="Giovanna Melo" userId="96d8cb575939bb1d" providerId="LiveId" clId="{9BF24A0E-D97D-4C67-A013-1EDBCB4AC3D5}" dt="2021-06-10T13:41:42.658" v="461" actId="1076"/>
          <ac:spMkLst>
            <pc:docMk/>
            <pc:sldMk cId="1072960679" sldId="313"/>
            <ac:spMk id="27" creationId="{8FC33561-F70E-44B5-BD75-8E4C86815638}"/>
          </ac:spMkLst>
        </pc:spChg>
        <pc:spChg chg="mod">
          <ac:chgData name="Giovanna Melo" userId="96d8cb575939bb1d" providerId="LiveId" clId="{9BF24A0E-D97D-4C67-A013-1EDBCB4AC3D5}" dt="2021-06-09T17:09:03.113" v="442" actId="20577"/>
          <ac:spMkLst>
            <pc:docMk/>
            <pc:sldMk cId="1072960679" sldId="313"/>
            <ac:spMk id="35" creationId="{D2CE7B47-85FD-4D52-A5BC-0BC1EEF2E0EA}"/>
          </ac:spMkLst>
        </pc:spChg>
        <pc:spChg chg="mod">
          <ac:chgData name="Giovanna Melo" userId="96d8cb575939bb1d" providerId="LiveId" clId="{9BF24A0E-D97D-4C67-A013-1EDBCB4AC3D5}" dt="2021-06-09T16:50:14.734" v="125" actId="20577"/>
          <ac:spMkLst>
            <pc:docMk/>
            <pc:sldMk cId="1072960679" sldId="313"/>
            <ac:spMk id="37" creationId="{06420B21-D4DA-4589-BC6A-3AC8BA0DCAC8}"/>
          </ac:spMkLst>
        </pc:spChg>
        <pc:spChg chg="mod">
          <ac:chgData name="Giovanna Melo" userId="96d8cb575939bb1d" providerId="LiveId" clId="{9BF24A0E-D97D-4C67-A013-1EDBCB4AC3D5}" dt="2021-06-10T13:43:57.104" v="479" actId="1076"/>
          <ac:spMkLst>
            <pc:docMk/>
            <pc:sldMk cId="1072960679" sldId="313"/>
            <ac:spMk id="39" creationId="{02E90EA2-7E26-4F0E-AFD9-60AA3E994581}"/>
          </ac:spMkLst>
        </pc:spChg>
      </pc:sldChg>
      <pc:sldChg chg="ord">
        <pc:chgData name="Giovanna Melo" userId="96d8cb575939bb1d" providerId="LiveId" clId="{9BF24A0E-D97D-4C67-A013-1EDBCB4AC3D5}" dt="2021-06-10T13:42:34.191" v="466" actId="20578"/>
        <pc:sldMkLst>
          <pc:docMk/>
          <pc:sldMk cId="4232528560" sldId="314"/>
        </pc:sldMkLst>
      </pc:sldChg>
      <pc:sldChg chg="addCm modCm">
        <pc:chgData name="Giovanna Melo" userId="96d8cb575939bb1d" providerId="LiveId" clId="{9BF24A0E-D97D-4C67-A013-1EDBCB4AC3D5}" dt="2021-06-09T17:02:46.833" v="383"/>
        <pc:sldMkLst>
          <pc:docMk/>
          <pc:sldMk cId="2142710457" sldId="316"/>
        </pc:sldMkLst>
      </pc:sldChg>
      <pc:sldChg chg="del ord">
        <pc:chgData name="Giovanna Melo" userId="96d8cb575939bb1d" providerId="LiveId" clId="{9BF24A0E-D97D-4C67-A013-1EDBCB4AC3D5}" dt="2021-06-10T13:39:48.553" v="456" actId="47"/>
        <pc:sldMkLst>
          <pc:docMk/>
          <pc:sldMk cId="3681593167" sldId="317"/>
        </pc:sldMkLst>
      </pc:sldChg>
      <pc:sldChg chg="addSp delSp modSp add mod ord delAnim modAnim addCm modCm">
        <pc:chgData name="Giovanna Melo" userId="96d8cb575939bb1d" providerId="LiveId" clId="{9BF24A0E-D97D-4C67-A013-1EDBCB4AC3D5}" dt="2021-06-09T17:07:09.704" v="429"/>
        <pc:sldMkLst>
          <pc:docMk/>
          <pc:sldMk cId="3958475177" sldId="318"/>
        </pc:sldMkLst>
        <pc:spChg chg="add mod">
          <ac:chgData name="Giovanna Melo" userId="96d8cb575939bb1d" providerId="LiveId" clId="{9BF24A0E-D97D-4C67-A013-1EDBCB4AC3D5}" dt="2021-06-07T12:13:47.528" v="25" actId="1076"/>
          <ac:spMkLst>
            <pc:docMk/>
            <pc:sldMk cId="3958475177" sldId="318"/>
            <ac:spMk id="6" creationId="{594212ED-7B38-4ABE-A95F-64B75DE844D3}"/>
          </ac:spMkLst>
        </pc:spChg>
        <pc:picChg chg="add mod modCrop">
          <ac:chgData name="Giovanna Melo" userId="96d8cb575939bb1d" providerId="LiveId" clId="{9BF24A0E-D97D-4C67-A013-1EDBCB4AC3D5}" dt="2021-06-07T12:13:27.210" v="13" actId="1076"/>
          <ac:picMkLst>
            <pc:docMk/>
            <pc:sldMk cId="3958475177" sldId="318"/>
            <ac:picMk id="3" creationId="{DE33F272-2F63-4340-ACB5-29C3E68D2667}"/>
          </ac:picMkLst>
        </pc:picChg>
        <pc:picChg chg="del">
          <ac:chgData name="Giovanna Melo" userId="96d8cb575939bb1d" providerId="LiveId" clId="{9BF24A0E-D97D-4C67-A013-1EDBCB4AC3D5}" dt="2021-06-07T12:12:33.692" v="1" actId="478"/>
          <ac:picMkLst>
            <pc:docMk/>
            <pc:sldMk cId="3958475177" sldId="318"/>
            <ac:picMk id="5" creationId="{B7B93DBD-54EA-48DE-BBF1-D120512F4E65}"/>
          </ac:picMkLst>
        </pc:picChg>
      </pc:sldChg>
      <pc:sldChg chg="add del ord">
        <pc:chgData name="Giovanna Melo" userId="96d8cb575939bb1d" providerId="LiveId" clId="{9BF24A0E-D97D-4C67-A013-1EDBCB4AC3D5}" dt="2021-06-09T17:05:15.832" v="402" actId="47"/>
        <pc:sldMkLst>
          <pc:docMk/>
          <pc:sldMk cId="1549972103" sldId="319"/>
        </pc:sldMkLst>
      </pc:sldChg>
      <pc:sldChg chg="new del">
        <pc:chgData name="Giovanna Melo" userId="96d8cb575939bb1d" providerId="LiveId" clId="{9BF24A0E-D97D-4C67-A013-1EDBCB4AC3D5}" dt="2021-06-08T16:13:08.251" v="63" actId="47"/>
        <pc:sldMkLst>
          <pc:docMk/>
          <pc:sldMk cId="2614258224" sldId="320"/>
        </pc:sldMkLst>
      </pc:sldChg>
      <pc:sldChg chg="add">
        <pc:chgData name="Giovanna Melo" userId="96d8cb575939bb1d" providerId="LiveId" clId="{9BF24A0E-D97D-4C67-A013-1EDBCB4AC3D5}" dt="2021-06-08T16:14:01.951" v="78" actId="2890"/>
        <pc:sldMkLst>
          <pc:docMk/>
          <pc:sldMk cId="3275049086" sldId="320"/>
        </pc:sldMkLst>
      </pc:sldChg>
      <pc:sldChg chg="addSp delSp modSp new del mod modAnim">
        <pc:chgData name="Giovanna Melo" userId="96d8cb575939bb1d" providerId="LiveId" clId="{9BF24A0E-D97D-4C67-A013-1EDBCB4AC3D5}" dt="2021-06-08T16:13:54.764" v="77" actId="47"/>
        <pc:sldMkLst>
          <pc:docMk/>
          <pc:sldMk cId="3791248418" sldId="320"/>
        </pc:sldMkLst>
        <pc:spChg chg="mod">
          <ac:chgData name="Giovanna Melo" userId="96d8cb575939bb1d" providerId="LiveId" clId="{9BF24A0E-D97D-4C67-A013-1EDBCB4AC3D5}" dt="2021-06-08T16:13:29.682" v="68"/>
          <ac:spMkLst>
            <pc:docMk/>
            <pc:sldMk cId="3791248418" sldId="320"/>
            <ac:spMk id="4" creationId="{EDD3BD01-7CB5-4225-8445-780CB8106B5D}"/>
          </ac:spMkLst>
        </pc:spChg>
        <pc:spChg chg="mod">
          <ac:chgData name="Giovanna Melo" userId="96d8cb575939bb1d" providerId="LiveId" clId="{9BF24A0E-D97D-4C67-A013-1EDBCB4AC3D5}" dt="2021-06-08T16:13:29.682" v="68"/>
          <ac:spMkLst>
            <pc:docMk/>
            <pc:sldMk cId="3791248418" sldId="320"/>
            <ac:spMk id="5" creationId="{72ECEACF-E8BC-4CBB-AB45-C9B72184CA0C}"/>
          </ac:spMkLst>
        </pc:spChg>
        <pc:grpChg chg="add del mod">
          <ac:chgData name="Giovanna Melo" userId="96d8cb575939bb1d" providerId="LiveId" clId="{9BF24A0E-D97D-4C67-A013-1EDBCB4AC3D5}" dt="2021-06-08T16:13:52.563" v="76" actId="478"/>
          <ac:grpSpMkLst>
            <pc:docMk/>
            <pc:sldMk cId="3791248418" sldId="320"/>
            <ac:grpSpMk id="3" creationId="{94BF4E4C-3423-4909-B201-37FCE4F6BBA6}"/>
          </ac:grpSpMkLst>
        </pc:grpChg>
        <pc:picChg chg="add mod">
          <ac:chgData name="Giovanna Melo" userId="96d8cb575939bb1d" providerId="LiveId" clId="{9BF24A0E-D97D-4C67-A013-1EDBCB4AC3D5}" dt="2021-06-08T16:13:21.319" v="67" actId="1076"/>
          <ac:picMkLst>
            <pc:docMk/>
            <pc:sldMk cId="3791248418" sldId="320"/>
            <ac:picMk id="2" creationId="{0E447FFE-3CC6-4E87-B267-A838FAB68032}"/>
          </ac:picMkLst>
        </pc:picChg>
      </pc:sldChg>
      <pc:sldChg chg="addSp delSp modSp add mod delAnim modAnim">
        <pc:chgData name="Giovanna Melo" userId="96d8cb575939bb1d" providerId="LiveId" clId="{9BF24A0E-D97D-4C67-A013-1EDBCB4AC3D5}" dt="2021-06-09T17:11:05.161" v="446" actId="207"/>
        <pc:sldMkLst>
          <pc:docMk/>
          <pc:sldMk cId="614376861" sldId="321"/>
        </pc:sldMkLst>
        <pc:spChg chg="add mod">
          <ac:chgData name="Giovanna Melo" userId="96d8cb575939bb1d" providerId="LiveId" clId="{9BF24A0E-D97D-4C67-A013-1EDBCB4AC3D5}" dt="2021-06-09T16:57:56.027" v="346" actId="1076"/>
          <ac:spMkLst>
            <pc:docMk/>
            <pc:sldMk cId="614376861" sldId="321"/>
            <ac:spMk id="22" creationId="{06F06F29-5F37-4C89-870A-39574BA0FB9C}"/>
          </ac:spMkLst>
        </pc:spChg>
        <pc:spChg chg="add mod">
          <ac:chgData name="Giovanna Melo" userId="96d8cb575939bb1d" providerId="LiveId" clId="{9BF24A0E-D97D-4C67-A013-1EDBCB4AC3D5}" dt="2021-06-09T16:57:19.739" v="320" actId="1076"/>
          <ac:spMkLst>
            <pc:docMk/>
            <pc:sldMk cId="614376861" sldId="321"/>
            <ac:spMk id="23" creationId="{EB601D38-4C06-481E-AF93-16B3DE6968A8}"/>
          </ac:spMkLst>
        </pc:spChg>
        <pc:spChg chg="del">
          <ac:chgData name="Giovanna Melo" userId="96d8cb575939bb1d" providerId="LiveId" clId="{9BF24A0E-D97D-4C67-A013-1EDBCB4AC3D5}" dt="2021-06-09T16:52:19.164" v="130" actId="478"/>
          <ac:spMkLst>
            <pc:docMk/>
            <pc:sldMk cId="614376861" sldId="321"/>
            <ac:spMk id="24" creationId="{C836960B-4EE1-43BF-8E1A-771FE438EEBA}"/>
          </ac:spMkLst>
        </pc:spChg>
        <pc:spChg chg="add mod">
          <ac:chgData name="Giovanna Melo" userId="96d8cb575939bb1d" providerId="LiveId" clId="{9BF24A0E-D97D-4C67-A013-1EDBCB4AC3D5}" dt="2021-06-09T16:57:05.776" v="318" actId="1076"/>
          <ac:spMkLst>
            <pc:docMk/>
            <pc:sldMk cId="614376861" sldId="321"/>
            <ac:spMk id="26" creationId="{EB146606-DCF3-4C51-B3DC-ACA2B9994A7F}"/>
          </ac:spMkLst>
        </pc:spChg>
        <pc:spChg chg="del">
          <ac:chgData name="Giovanna Melo" userId="96d8cb575939bb1d" providerId="LiveId" clId="{9BF24A0E-D97D-4C67-A013-1EDBCB4AC3D5}" dt="2021-06-09T16:52:17.370" v="129" actId="478"/>
          <ac:spMkLst>
            <pc:docMk/>
            <pc:sldMk cId="614376861" sldId="321"/>
            <ac:spMk id="27" creationId="{8FC33561-F70E-44B5-BD75-8E4C86815638}"/>
          </ac:spMkLst>
        </pc:spChg>
        <pc:spChg chg="add mod">
          <ac:chgData name="Giovanna Melo" userId="96d8cb575939bb1d" providerId="LiveId" clId="{9BF24A0E-D97D-4C67-A013-1EDBCB4AC3D5}" dt="2021-06-09T16:57:05.776" v="318" actId="1076"/>
          <ac:spMkLst>
            <pc:docMk/>
            <pc:sldMk cId="614376861" sldId="321"/>
            <ac:spMk id="28" creationId="{99CC2042-2434-4632-9A64-C1E2C12D9D83}"/>
          </ac:spMkLst>
        </pc:spChg>
        <pc:spChg chg="add mod">
          <ac:chgData name="Giovanna Melo" userId="96d8cb575939bb1d" providerId="LiveId" clId="{9BF24A0E-D97D-4C67-A013-1EDBCB4AC3D5}" dt="2021-06-09T16:53:26.630" v="173"/>
          <ac:spMkLst>
            <pc:docMk/>
            <pc:sldMk cId="614376861" sldId="321"/>
            <ac:spMk id="29" creationId="{6C6969C1-A765-4AA4-B341-7CA2B5BFE28D}"/>
          </ac:spMkLst>
        </pc:spChg>
        <pc:spChg chg="del">
          <ac:chgData name="Giovanna Melo" userId="96d8cb575939bb1d" providerId="LiveId" clId="{9BF24A0E-D97D-4C67-A013-1EDBCB4AC3D5}" dt="2021-06-09T16:52:17.370" v="129" actId="478"/>
          <ac:spMkLst>
            <pc:docMk/>
            <pc:sldMk cId="614376861" sldId="321"/>
            <ac:spMk id="32" creationId="{D3FE829A-4C00-488F-B670-7D274ADFAF5D}"/>
          </ac:spMkLst>
        </pc:spChg>
        <pc:spChg chg="del">
          <ac:chgData name="Giovanna Melo" userId="96d8cb575939bb1d" providerId="LiveId" clId="{9BF24A0E-D97D-4C67-A013-1EDBCB4AC3D5}" dt="2021-06-09T16:52:17.370" v="129" actId="478"/>
          <ac:spMkLst>
            <pc:docMk/>
            <pc:sldMk cId="614376861" sldId="321"/>
            <ac:spMk id="35" creationId="{D2CE7B47-85FD-4D52-A5BC-0BC1EEF2E0EA}"/>
          </ac:spMkLst>
        </pc:spChg>
        <pc:spChg chg="mod">
          <ac:chgData name="Giovanna Melo" userId="96d8cb575939bb1d" providerId="LiveId" clId="{9BF24A0E-D97D-4C67-A013-1EDBCB4AC3D5}" dt="2021-06-09T17:11:05.161" v="446" actId="207"/>
          <ac:spMkLst>
            <pc:docMk/>
            <pc:sldMk cId="614376861" sldId="321"/>
            <ac:spMk id="36" creationId="{1C1A681B-0661-4D08-84BF-A974C5BB9E2D}"/>
          </ac:spMkLst>
        </pc:spChg>
        <pc:spChg chg="del">
          <ac:chgData name="Giovanna Melo" userId="96d8cb575939bb1d" providerId="LiveId" clId="{9BF24A0E-D97D-4C67-A013-1EDBCB4AC3D5}" dt="2021-06-09T16:52:19.164" v="130" actId="478"/>
          <ac:spMkLst>
            <pc:docMk/>
            <pc:sldMk cId="614376861" sldId="321"/>
            <ac:spMk id="37" creationId="{06420B21-D4DA-4589-BC6A-3AC8BA0DCAC8}"/>
          </ac:spMkLst>
        </pc:spChg>
        <pc:spChg chg="del">
          <ac:chgData name="Giovanna Melo" userId="96d8cb575939bb1d" providerId="LiveId" clId="{9BF24A0E-D97D-4C67-A013-1EDBCB4AC3D5}" dt="2021-06-09T16:52:17.370" v="129" actId="478"/>
          <ac:spMkLst>
            <pc:docMk/>
            <pc:sldMk cId="614376861" sldId="321"/>
            <ac:spMk id="39" creationId="{02E90EA2-7E26-4F0E-AFD9-60AA3E994581}"/>
          </ac:spMkLst>
        </pc:spChg>
        <pc:spChg chg="add mod">
          <ac:chgData name="Giovanna Melo" userId="96d8cb575939bb1d" providerId="LiveId" clId="{9BF24A0E-D97D-4C67-A013-1EDBCB4AC3D5}" dt="2021-06-09T16:57:19.739" v="320" actId="1076"/>
          <ac:spMkLst>
            <pc:docMk/>
            <pc:sldMk cId="614376861" sldId="321"/>
            <ac:spMk id="40" creationId="{03476D6A-FDD2-4E6D-9C18-988B85E50841}"/>
          </ac:spMkLst>
        </pc:spChg>
        <pc:spChg chg="add mod">
          <ac:chgData name="Giovanna Melo" userId="96d8cb575939bb1d" providerId="LiveId" clId="{9BF24A0E-D97D-4C67-A013-1EDBCB4AC3D5}" dt="2021-06-09T16:57:05.776" v="318" actId="1076"/>
          <ac:spMkLst>
            <pc:docMk/>
            <pc:sldMk cId="614376861" sldId="321"/>
            <ac:spMk id="41" creationId="{9850888A-C970-4CC4-99F0-2D3FB5B929CF}"/>
          </ac:spMkLst>
        </pc:spChg>
        <pc:spChg chg="add mod">
          <ac:chgData name="Giovanna Melo" userId="96d8cb575939bb1d" providerId="LiveId" clId="{9BF24A0E-D97D-4C67-A013-1EDBCB4AC3D5}" dt="2021-06-09T16:54:48.647" v="234" actId="1076"/>
          <ac:spMkLst>
            <pc:docMk/>
            <pc:sldMk cId="614376861" sldId="321"/>
            <ac:spMk id="42" creationId="{5FBF0494-6645-4FE5-84A5-E24433E6F719}"/>
          </ac:spMkLst>
        </pc:spChg>
        <pc:spChg chg="add mod">
          <ac:chgData name="Giovanna Melo" userId="96d8cb575939bb1d" providerId="LiveId" clId="{9BF24A0E-D97D-4C67-A013-1EDBCB4AC3D5}" dt="2021-06-09T16:57:19.739" v="320" actId="1076"/>
          <ac:spMkLst>
            <pc:docMk/>
            <pc:sldMk cId="614376861" sldId="321"/>
            <ac:spMk id="43" creationId="{CD2F4B4D-1433-413E-BD7B-B8BF32A0C70E}"/>
          </ac:spMkLst>
        </pc:spChg>
        <pc:spChg chg="add mod">
          <ac:chgData name="Giovanna Melo" userId="96d8cb575939bb1d" providerId="LiveId" clId="{9BF24A0E-D97D-4C67-A013-1EDBCB4AC3D5}" dt="2021-06-09T16:57:05.776" v="318" actId="1076"/>
          <ac:spMkLst>
            <pc:docMk/>
            <pc:sldMk cId="614376861" sldId="321"/>
            <ac:spMk id="44" creationId="{383D15DF-A7A0-4E81-9D73-BCC3618CA2F7}"/>
          </ac:spMkLst>
        </pc:spChg>
        <pc:spChg chg="add mod">
          <ac:chgData name="Giovanna Melo" userId="96d8cb575939bb1d" providerId="LiveId" clId="{9BF24A0E-D97D-4C67-A013-1EDBCB4AC3D5}" dt="2021-06-09T16:57:19.739" v="320" actId="1076"/>
          <ac:spMkLst>
            <pc:docMk/>
            <pc:sldMk cId="614376861" sldId="321"/>
            <ac:spMk id="45" creationId="{0939F248-5470-42C1-8EEF-8B36F2838779}"/>
          </ac:spMkLst>
        </pc:spChg>
        <pc:spChg chg="add mod">
          <ac:chgData name="Giovanna Melo" userId="96d8cb575939bb1d" providerId="LiveId" clId="{9BF24A0E-D97D-4C67-A013-1EDBCB4AC3D5}" dt="2021-06-09T16:58:15.136" v="351" actId="1076"/>
          <ac:spMkLst>
            <pc:docMk/>
            <pc:sldMk cId="614376861" sldId="321"/>
            <ac:spMk id="46" creationId="{5AA5F376-262A-4682-92AA-4792703FF586}"/>
          </ac:spMkLst>
        </pc:spChg>
        <pc:grpChg chg="mod">
          <ac:chgData name="Giovanna Melo" userId="96d8cb575939bb1d" providerId="LiveId" clId="{9BF24A0E-D97D-4C67-A013-1EDBCB4AC3D5}" dt="2021-06-09T16:57:12.002" v="319" actId="1076"/>
          <ac:grpSpMkLst>
            <pc:docMk/>
            <pc:sldMk cId="614376861" sldId="321"/>
            <ac:grpSpMk id="2" creationId="{152EEC43-C4CB-4CAB-BC9F-3BB5E5BE9230}"/>
          </ac:grpSpMkLst>
        </pc:grpChg>
        <pc:picChg chg="del">
          <ac:chgData name="Giovanna Melo" userId="96d8cb575939bb1d" providerId="LiveId" clId="{9BF24A0E-D97D-4C67-A013-1EDBCB4AC3D5}" dt="2021-06-09T16:57:21.524" v="321" actId="478"/>
          <ac:picMkLst>
            <pc:docMk/>
            <pc:sldMk cId="614376861" sldId="321"/>
            <ac:picMk id="5" creationId="{1B5E9E69-012E-4BD8-BB1F-C8C33A54B748}"/>
          </ac:picMkLst>
        </pc:picChg>
        <pc:picChg chg="del">
          <ac:chgData name="Giovanna Melo" userId="96d8cb575939bb1d" providerId="LiveId" clId="{9BF24A0E-D97D-4C67-A013-1EDBCB4AC3D5}" dt="2021-06-09T16:56:55.794" v="317" actId="478"/>
          <ac:picMkLst>
            <pc:docMk/>
            <pc:sldMk cId="614376861" sldId="321"/>
            <ac:picMk id="10" creationId="{9851EB83-4748-4551-BA68-5D7D27ECE15E}"/>
          </ac:picMkLst>
        </pc:picChg>
        <pc:picChg chg="del">
          <ac:chgData name="Giovanna Melo" userId="96d8cb575939bb1d" providerId="LiveId" clId="{9BF24A0E-D97D-4C67-A013-1EDBCB4AC3D5}" dt="2021-06-09T16:52:17.370" v="129" actId="478"/>
          <ac:picMkLst>
            <pc:docMk/>
            <pc:sldMk cId="614376861" sldId="321"/>
            <ac:picMk id="14" creationId="{2C8D8855-6731-422C-A839-2F41F60CBC3F}"/>
          </ac:picMkLst>
        </pc:picChg>
        <pc:picChg chg="del">
          <ac:chgData name="Giovanna Melo" userId="96d8cb575939bb1d" providerId="LiveId" clId="{9BF24A0E-D97D-4C67-A013-1EDBCB4AC3D5}" dt="2021-06-09T16:52:17.370" v="129" actId="478"/>
          <ac:picMkLst>
            <pc:docMk/>
            <pc:sldMk cId="614376861" sldId="321"/>
            <ac:picMk id="16" creationId="{4A377C3B-82B1-4D65-B197-35EE395AD27B}"/>
          </ac:picMkLst>
        </pc:picChg>
        <pc:picChg chg="del">
          <ac:chgData name="Giovanna Melo" userId="96d8cb575939bb1d" providerId="LiveId" clId="{9BF24A0E-D97D-4C67-A013-1EDBCB4AC3D5}" dt="2021-06-09T16:52:17.370" v="129" actId="478"/>
          <ac:picMkLst>
            <pc:docMk/>
            <pc:sldMk cId="614376861" sldId="321"/>
            <ac:picMk id="20" creationId="{BEB9AEB8-5787-4098-9C97-64C3AA9C7DB0}"/>
          </ac:picMkLst>
        </pc:picChg>
        <pc:picChg chg="del mod">
          <ac:chgData name="Giovanna Melo" userId="96d8cb575939bb1d" providerId="LiveId" clId="{9BF24A0E-D97D-4C67-A013-1EDBCB4AC3D5}" dt="2021-06-09T16:55:20.124" v="253" actId="478"/>
          <ac:picMkLst>
            <pc:docMk/>
            <pc:sldMk cId="614376861" sldId="321"/>
            <ac:picMk id="33" creationId="{F156173B-EC7F-4CE4-983E-F4086A6EB367}"/>
          </ac:picMkLst>
        </pc:picChg>
        <pc:cxnChg chg="del">
          <ac:chgData name="Giovanna Melo" userId="96d8cb575939bb1d" providerId="LiveId" clId="{9BF24A0E-D97D-4C67-A013-1EDBCB4AC3D5}" dt="2021-06-09T16:52:17.370" v="129" actId="478"/>
          <ac:cxnSpMkLst>
            <pc:docMk/>
            <pc:sldMk cId="614376861" sldId="321"/>
            <ac:cxnSpMk id="25" creationId="{BEB72B1E-64E7-4764-8AEC-B510FD6E2FD9}"/>
          </ac:cxnSpMkLst>
        </pc:cxnChg>
        <pc:cxnChg chg="del">
          <ac:chgData name="Giovanna Melo" userId="96d8cb575939bb1d" providerId="LiveId" clId="{9BF24A0E-D97D-4C67-A013-1EDBCB4AC3D5}" dt="2021-06-09T16:52:17.370" v="129" actId="478"/>
          <ac:cxnSpMkLst>
            <pc:docMk/>
            <pc:sldMk cId="614376861" sldId="321"/>
            <ac:cxnSpMk id="34" creationId="{C882872D-D4F3-4D90-A947-53FACCC8F96B}"/>
          </ac:cxnSpMkLst>
        </pc:cxnChg>
        <pc:cxnChg chg="del">
          <ac:chgData name="Giovanna Melo" userId="96d8cb575939bb1d" providerId="LiveId" clId="{9BF24A0E-D97D-4C67-A013-1EDBCB4AC3D5}" dt="2021-06-09T16:52:17.370" v="129" actId="478"/>
          <ac:cxnSpMkLst>
            <pc:docMk/>
            <pc:sldMk cId="614376861" sldId="321"/>
            <ac:cxnSpMk id="38" creationId="{E8843D24-07B3-4EB4-B7D2-CB549653CF69}"/>
          </ac:cxnSpMkLst>
        </pc:cxnChg>
      </pc:sldChg>
      <pc:sldChg chg="new del">
        <pc:chgData name="Giovanna Melo" userId="96d8cb575939bb1d" providerId="LiveId" clId="{9BF24A0E-D97D-4C67-A013-1EDBCB4AC3D5}" dt="2021-06-09T16:52:06.238" v="127" actId="680"/>
        <pc:sldMkLst>
          <pc:docMk/>
          <pc:sldMk cId="1795128949" sldId="321"/>
        </pc:sldMkLst>
      </pc:sldChg>
      <pc:sldChg chg="add addCm modCm">
        <pc:chgData name="Giovanna Melo" userId="96d8cb575939bb1d" providerId="LiveId" clId="{9BF24A0E-D97D-4C67-A013-1EDBCB4AC3D5}" dt="2021-06-09T17:02:37.985" v="381"/>
        <pc:sldMkLst>
          <pc:docMk/>
          <pc:sldMk cId="3409619600" sldId="322"/>
        </pc:sldMkLst>
      </pc:sldChg>
      <pc:sldChg chg="addSp delSp modSp add mod delAnim modAnim">
        <pc:chgData name="Giovanna Melo" userId="96d8cb575939bb1d" providerId="LiveId" clId="{9BF24A0E-D97D-4C67-A013-1EDBCB4AC3D5}" dt="2021-06-09T17:08:33.349" v="440" actId="1076"/>
        <pc:sldMkLst>
          <pc:docMk/>
          <pc:sldMk cId="457820397" sldId="323"/>
        </pc:sldMkLst>
        <pc:spChg chg="add del mod">
          <ac:chgData name="Giovanna Melo" userId="96d8cb575939bb1d" providerId="LiveId" clId="{9BF24A0E-D97D-4C67-A013-1EDBCB4AC3D5}" dt="2021-06-09T17:08:17.306" v="435" actId="478"/>
          <ac:spMkLst>
            <pc:docMk/>
            <pc:sldMk cId="457820397" sldId="323"/>
            <ac:spMk id="7" creationId="{3CEE5B1C-F949-4F2A-8A83-3A1246F400FF}"/>
          </ac:spMkLst>
        </pc:spChg>
        <pc:spChg chg="mod">
          <ac:chgData name="Giovanna Melo" userId="96d8cb575939bb1d" providerId="LiveId" clId="{9BF24A0E-D97D-4C67-A013-1EDBCB4AC3D5}" dt="2021-06-09T17:08:33.349" v="440" actId="1076"/>
          <ac:spMkLst>
            <pc:docMk/>
            <pc:sldMk cId="457820397" sldId="323"/>
            <ac:spMk id="9" creationId="{968ADB7E-0B2E-4C64-A168-1553EAEABC42}"/>
          </ac:spMkLst>
        </pc:spChg>
        <pc:picChg chg="del">
          <ac:chgData name="Giovanna Melo" userId="96d8cb575939bb1d" providerId="LiveId" clId="{9BF24A0E-D97D-4C67-A013-1EDBCB4AC3D5}" dt="2021-06-09T17:06:43.501" v="425" actId="478"/>
          <ac:picMkLst>
            <pc:docMk/>
            <pc:sldMk cId="457820397" sldId="323"/>
            <ac:picMk id="1026" creationId="{2381E5C3-B3C8-4140-82CA-1313E7AEDAFB}"/>
          </ac:picMkLst>
        </pc:picChg>
      </pc:sldChg>
      <pc:sldChg chg="add del">
        <pc:chgData name="Giovanna Melo" userId="96d8cb575939bb1d" providerId="LiveId" clId="{9BF24A0E-D97D-4C67-A013-1EDBCB4AC3D5}" dt="2021-06-10T13:42:30.248" v="465" actId="2890"/>
        <pc:sldMkLst>
          <pc:docMk/>
          <pc:sldMk cId="5911910" sldId="324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Efeito da</a:t>
            </a:r>
            <a:r>
              <a:rPr lang="pt-BR" sz="1900" b="1" baseline="0" dirty="0">
                <a:solidFill>
                  <a:schemeClr val="tx1"/>
                </a:solidFill>
              </a:rPr>
              <a:t> temperatura na produtividade, por gênero</a:t>
            </a:r>
          </a:p>
          <a:p>
            <a:pPr algn="ctr">
              <a:defRPr sz="1900" b="1">
                <a:solidFill>
                  <a:schemeClr val="tx1"/>
                </a:solidFill>
              </a:defRPr>
            </a:pPr>
            <a:r>
              <a:rPr lang="pt-BR" sz="1800" b="0" baseline="0" dirty="0">
                <a:solidFill>
                  <a:schemeClr val="tx1"/>
                </a:solidFill>
              </a:rPr>
              <a:t>Notas nas provas(em média)</a:t>
            </a:r>
            <a:endParaRPr lang="pt-BR" sz="1800" b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2354644896353441"/>
          <c:y val="1.08888778662556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Mulher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Planilha1!$B$2:$B$4</c:f>
              <c:numCache>
                <c:formatCode>General</c:formatCode>
                <c:ptCount val="3"/>
                <c:pt idx="0">
                  <c:v>28</c:v>
                </c:pt>
                <c:pt idx="1">
                  <c:v>35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DF-47DC-BD0E-3049611186A5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Homem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Planilha1!$C$2:$C$4</c:f>
              <c:numCache>
                <c:formatCode>General</c:formatCode>
                <c:ptCount val="3"/>
                <c:pt idx="0">
                  <c:v>34</c:v>
                </c:pt>
                <c:pt idx="1">
                  <c:v>32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ADF-47DC-BD0E-3049611186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572582905121567"/>
          <c:y val="0.92484026720558865"/>
          <c:w val="0.30291391454399602"/>
          <c:h val="6.1699401767776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COMPARATIVO 1981 À 2018</a:t>
            </a:r>
            <a:endParaRPr lang="pt-BR" sz="1900" b="1" baseline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24588273590749879"/>
          <c:y val="2.43492088928909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Renda Per Capita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Planilha1!$B$2:$B$2</c:f>
              <c:numCache>
                <c:formatCode>General</c:formatCode>
                <c:ptCount val="1"/>
                <c:pt idx="0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F1-4793-956E-368CE4BBFFFC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Produtividade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Planilha1!$C$2:$C$2</c:f>
              <c:numCache>
                <c:formatCode>General</c:formatCode>
                <c:ptCount val="1"/>
                <c:pt idx="0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F1-4793-956E-368CE4BBFF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6:34.809" idx="1">
    <p:pos x="10" y="10"/>
    <p:text>JHONATAN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3:14.750" idx="6">
    <p:pos x="10" y="10"/>
    <p:text>JHOW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09T14:00:47.348" idx="11">
    <p:pos x="146" y="146"/>
    <p:text>JHOW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09T14:02:27.372" idx="12">
    <p:pos x="10" y="10"/>
    <p:text>ABNER E MANOCCHIO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09T14:02:39.988" idx="13">
    <p:pos x="10" y="10"/>
    <p:text>FERNANDO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6:02:46.919" idx="7">
    <p:pos x="10" y="10"/>
    <p:text>Abner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3:37.151" idx="7">
    <p:pos x="10" y="10"/>
    <p:text>Abner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6:25.255" idx="10">
    <p:pos x="10" y="10"/>
    <p:text>Leo e Fernando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5:23.248" idx="1">
    <p:pos x="10" y="10"/>
    <p:text>Fernando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6:26.708" idx="2">
    <p:pos x="10" y="10"/>
    <p:text>Manocchio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7:15.199" idx="3">
    <p:pos x="10" y="10"/>
    <p:text>Manocchio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7:15.139" idx="2">
    <p:pos x="10" y="10"/>
    <p:text>JHONATAN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09T14:07:05.563" idx="14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6:14.620" idx="9">
    <p:pos x="10" y="10"/>
    <p:text>ABNER E 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8:23.899" idx="3">
    <p:pos x="10" y="10"/>
    <p:text>JHOW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27:08.736" idx="8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8:49.693" idx="4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8:55.546" idx="5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9:36.455" idx="12">
    <p:pos x="10" y="10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9:54.025" idx="13">
    <p:pos x="10" y="10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30:35.486" idx="9">
    <p:pos x="4672" y="1215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hdphoto1.wdp>
</file>

<file path=ppt/media/hdphoto2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png>
</file>

<file path=ppt/media/image22.png>
</file>

<file path=ppt/media/image23.png>
</file>

<file path=ppt/media/image24.svg>
</file>

<file path=ppt/media/image25.jfif>
</file>

<file path=ppt/media/image26.jpg>
</file>

<file path=ppt/media/image27.jfif>
</file>

<file path=ppt/media/image28.jfif>
</file>

<file path=ppt/media/image29.jpeg>
</file>

<file path=ppt/media/image3.png>
</file>

<file path=ppt/media/image30.jpeg>
</file>

<file path=ppt/media/image31.png>
</file>

<file path=ppt/media/image32.svg>
</file>

<file path=ppt/media/image33.jpeg>
</file>

<file path=ppt/media/image34.png>
</file>

<file path=ppt/media/image35.svg>
</file>

<file path=ppt/media/image36.jpeg>
</file>

<file path=ppt/media/image37.png>
</file>

<file path=ppt/media/image38.svg>
</file>

<file path=ppt/media/image39.pn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png>
</file>

<file path=ppt/media/image46.jpeg>
</file>

<file path=ppt/media/image47.jpeg>
</file>

<file path=ppt/media/image48.jpe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png>
</file>

<file path=ppt/media/image79.png>
</file>

<file path=ppt/media/image8.png>
</file>

<file path=ppt/media/image80.png>
</file>

<file path=ppt/media/image81.svg>
</file>

<file path=ppt/media/image82.png>
</file>

<file path=ppt/media/image83.png>
</file>

<file path=ppt/media/image84.sv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8F5A3-A903-4FC5-AFCA-8349A6665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450D633-A936-4204-8B51-A5C9CAC99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54C26F-46EF-4CFC-8070-9EFE68A63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B48408-DB2B-4982-9C8C-D48339949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9D5933-002A-4439-9FD9-EB54C8BB7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010483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1EFEC-C2E7-49A4-9CFA-31734F1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D32921F-33AB-401F-8908-78A93E84D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8808BC-2408-4F0E-8D44-7ADA8D608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934818-B4F7-4267-A517-4F8ACFD0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2C9B61-0243-4095-BFCA-749443493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5933939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457AC1-B00D-404E-ADA2-762A1F2609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57EBC90-F443-478C-8250-30E888AAF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1DD4CD-2D3F-462B-AD3C-481970E32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0782E3-ADD1-491B-ADDE-C4D76C288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A99903-8680-426C-A1CC-924A07C9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904230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C900AB-B239-40E2-BC51-B5ECABCE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B790CE-0993-42E6-9BB7-B6189C9B2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974B28-F7D2-44D0-863D-7BDADA465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F10897-F6F0-4983-ABAA-B54643BC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E606A1-AC8B-425F-A985-7E5CF5022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505607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9DDFFA-A2B6-4C91-BB61-951190E42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BFD036-56A4-46E5-AE9D-6BE90E416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18D738-FFC7-4807-A70E-89FF4EC83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C4153B-AF41-455A-9272-B30B7750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43846C-1E84-4D83-8B32-B5FCCBE67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92917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7AACE-47A8-4D67-AADA-95E219A8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92A46B-AB88-4CAF-B46A-1A546B1531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5BC9D83-1A87-42F6-8288-3FC6F08C1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82E3C0A-8559-4193-A54A-A71E6E42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710710-5D50-4205-90F6-24C894E21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FBA533-B57C-4BBE-A49F-C6CAF36C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027342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C9FAB6-425B-432B-AA6C-F24B38F56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7546BB-DDCE-4D58-B31A-0AD924191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755D56F-EF31-4710-948F-E8BE71478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0BB997-9742-48E2-9C68-3F26217E1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11B6FC-F0BB-4EBA-AD9B-C7BB1891B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C5C08B8-9A80-4D6F-9076-1A5C88639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3903653-2FA2-454C-A802-B77791C4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710A30C-BC38-44FC-80C7-C4201697B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80980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D3476-0DC6-44F2-9B51-AD3A361C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6CBB26-B6D3-4C51-B411-4A8D2D8E3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4C6B83B-70E4-42D7-931F-907151D25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ACBE70F-F439-476F-860A-65D787BA1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71683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5C90A32-4190-4820-BE36-CEEE26473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5E7DBED-C062-4D95-9554-C3938871B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E18FC96-008C-4BB7-8C41-DC42565E1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173656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22A3FE-6EE8-4838-A5C3-A8AB71B61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AF8301-26B2-44E4-87BF-91056EFBB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138772-F135-44E3-A6D2-0D220C32F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C4C98D-03FA-4BE1-8EF0-BD3D4BEF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3D4FB1-E319-44AA-B6B4-AAB33CF87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20CC192-F491-406E-BA20-2AC4B56DC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78454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8BE63D-698C-481E-9AE0-8A76C2BA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9D96101-F9A5-485F-B8AA-D2760BA21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E82E9A-01CB-4501-BA7F-C47695737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347A6E-C23C-4819-9978-9D4E0B40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692AF38-0488-44BE-AAD0-55E6BD869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06DA8E-8761-4661-9B54-5A67B602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703281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941ED9C-6E15-41C8-8428-EF8F2D53D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B7795D-4965-479B-BA6A-3B85121DE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FE5B27-90F5-4467-83C5-164047D66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16A12-DC19-439B-B0A3-5E85D80FBA60}" type="datetimeFigureOut">
              <a:rPr lang="pt-BR" smtClean="0"/>
              <a:t>10/06/2021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E5570D-254F-43E1-BB0E-3F88D3E37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5BB580-6C88-431E-8E92-180A1F05E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083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emf"/><Relationship Id="rId21" Type="http://schemas.openxmlformats.org/officeDocument/2006/relationships/comments" Target="../comments/comment1.xml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jpe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52.svg"/><Relationship Id="rId3" Type="http://schemas.openxmlformats.org/officeDocument/2006/relationships/image" Target="../media/image40.png"/><Relationship Id="rId7" Type="http://schemas.openxmlformats.org/officeDocument/2006/relationships/image" Target="../media/image16.png"/><Relationship Id="rId12" Type="http://schemas.openxmlformats.org/officeDocument/2006/relationships/image" Target="../media/image51.png"/><Relationship Id="rId2" Type="http://schemas.openxmlformats.org/officeDocument/2006/relationships/image" Target="../media/image39.png"/><Relationship Id="rId16" Type="http://schemas.openxmlformats.org/officeDocument/2006/relationships/comments" Target="../comments/comment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svg"/><Relationship Id="rId11" Type="http://schemas.openxmlformats.org/officeDocument/2006/relationships/image" Target="../media/image50.svg"/><Relationship Id="rId5" Type="http://schemas.openxmlformats.org/officeDocument/2006/relationships/image" Target="../media/image42.png"/><Relationship Id="rId15" Type="http://schemas.openxmlformats.org/officeDocument/2006/relationships/image" Target="../media/image54.svg"/><Relationship Id="rId10" Type="http://schemas.openxmlformats.org/officeDocument/2006/relationships/image" Target="../media/image49.png"/><Relationship Id="rId4" Type="http://schemas.openxmlformats.org/officeDocument/2006/relationships/image" Target="../media/image41.svg"/><Relationship Id="rId9" Type="http://schemas.openxmlformats.org/officeDocument/2006/relationships/image" Target="../media/image21.png"/><Relationship Id="rId14" Type="http://schemas.openxmlformats.org/officeDocument/2006/relationships/image" Target="../media/image5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21.png"/><Relationship Id="rId7" Type="http://schemas.openxmlformats.org/officeDocument/2006/relationships/image" Target="../media/image29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fif"/><Relationship Id="rId5" Type="http://schemas.openxmlformats.org/officeDocument/2006/relationships/image" Target="../media/image27.jfif"/><Relationship Id="rId4" Type="http://schemas.openxmlformats.org/officeDocument/2006/relationships/image" Target="../media/image25.jfif"/><Relationship Id="rId9" Type="http://schemas.openxmlformats.org/officeDocument/2006/relationships/image" Target="../media/image2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0.xml"/><Relationship Id="rId4" Type="http://schemas.openxmlformats.org/officeDocument/2006/relationships/image" Target="../media/image5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1.xml"/><Relationship Id="rId4" Type="http://schemas.openxmlformats.org/officeDocument/2006/relationships/image" Target="../media/image5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3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4.xml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5.xml"/><Relationship Id="rId4" Type="http://schemas.openxmlformats.org/officeDocument/2006/relationships/image" Target="../media/image6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6.xml"/><Relationship Id="rId3" Type="http://schemas.openxmlformats.org/officeDocument/2006/relationships/image" Target="../media/image21.png"/><Relationship Id="rId7" Type="http://schemas.openxmlformats.org/officeDocument/2006/relationships/image" Target="../media/image7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7.xml"/><Relationship Id="rId5" Type="http://schemas.openxmlformats.org/officeDocument/2006/relationships/image" Target="../media/image21.png"/><Relationship Id="rId4" Type="http://schemas.openxmlformats.org/officeDocument/2006/relationships/image" Target="../media/image72.sv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.xml"/><Relationship Id="rId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8.xml"/><Relationship Id="rId5" Type="http://schemas.openxmlformats.org/officeDocument/2006/relationships/image" Target="../media/image74.svg"/><Relationship Id="rId4" Type="http://schemas.openxmlformats.org/officeDocument/2006/relationships/image" Target="../media/image7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comments" Target="../comments/comment19.xml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.png"/><Relationship Id="rId5" Type="http://schemas.openxmlformats.org/officeDocument/2006/relationships/image" Target="../media/image76.svg"/><Relationship Id="rId4" Type="http://schemas.openxmlformats.org/officeDocument/2006/relationships/image" Target="../media/image7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0.xml"/><Relationship Id="rId4" Type="http://schemas.openxmlformats.org/officeDocument/2006/relationships/image" Target="../media/image7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21.xml"/><Relationship Id="rId4" Type="http://schemas.openxmlformats.org/officeDocument/2006/relationships/image" Target="../media/image7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82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12" Type="http://schemas.openxmlformats.org/officeDocument/2006/relationships/image" Target="../media/image81.sv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80.png"/><Relationship Id="rId5" Type="http://schemas.openxmlformats.org/officeDocument/2006/relationships/image" Target="../media/image16.png"/><Relationship Id="rId10" Type="http://schemas.openxmlformats.org/officeDocument/2006/relationships/image" Target="../media/image24.svg"/><Relationship Id="rId4" Type="http://schemas.openxmlformats.org/officeDocument/2006/relationships/image" Target="../media/image4.svg"/><Relationship Id="rId9" Type="http://schemas.openxmlformats.org/officeDocument/2006/relationships/image" Target="../media/image23.png"/><Relationship Id="rId1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svg"/><Relationship Id="rId4" Type="http://schemas.openxmlformats.org/officeDocument/2006/relationships/image" Target="../media/image8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fif"/><Relationship Id="rId3" Type="http://schemas.openxmlformats.org/officeDocument/2006/relationships/image" Target="../media/image23.png"/><Relationship Id="rId7" Type="http://schemas.openxmlformats.org/officeDocument/2006/relationships/image" Target="../media/image27.jf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g"/><Relationship Id="rId11" Type="http://schemas.openxmlformats.org/officeDocument/2006/relationships/comments" Target="../comments/comment3.xml"/><Relationship Id="rId5" Type="http://schemas.openxmlformats.org/officeDocument/2006/relationships/image" Target="../media/image25.jfif"/><Relationship Id="rId10" Type="http://schemas.openxmlformats.org/officeDocument/2006/relationships/image" Target="../media/image30.jpeg"/><Relationship Id="rId4" Type="http://schemas.openxmlformats.org/officeDocument/2006/relationships/image" Target="../media/image24.svg"/><Relationship Id="rId9" Type="http://schemas.openxmlformats.org/officeDocument/2006/relationships/image" Target="../media/image2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comments" Target="../comments/comment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chart" Target="../charts/chart1.xml"/><Relationship Id="rId4" Type="http://schemas.openxmlformats.org/officeDocument/2006/relationships/image" Target="../media/image3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comments" Target="../comments/comment5.xml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7" Type="http://schemas.openxmlformats.org/officeDocument/2006/relationships/comments" Target="../comments/comment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8.svg"/><Relationship Id="rId4" Type="http://schemas.openxmlformats.org/officeDocument/2006/relationships/image" Target="../media/image3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40.png"/><Relationship Id="rId7" Type="http://schemas.openxmlformats.org/officeDocument/2006/relationships/image" Target="../media/image16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10" Type="http://schemas.openxmlformats.org/officeDocument/2006/relationships/image" Target="../media/image21.png"/><Relationship Id="rId4" Type="http://schemas.openxmlformats.org/officeDocument/2006/relationships/image" Target="../media/image41.svg"/><Relationship Id="rId9" Type="http://schemas.openxmlformats.org/officeDocument/2006/relationships/image" Target="../media/image4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40.png"/><Relationship Id="rId7" Type="http://schemas.openxmlformats.org/officeDocument/2006/relationships/image" Target="../media/image16.png"/><Relationship Id="rId12" Type="http://schemas.openxmlformats.org/officeDocument/2006/relationships/comments" Target="../comments/comment7.xm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svg"/><Relationship Id="rId11" Type="http://schemas.openxmlformats.org/officeDocument/2006/relationships/chart" Target="../charts/chart2.xml"/><Relationship Id="rId5" Type="http://schemas.openxmlformats.org/officeDocument/2006/relationships/image" Target="../media/image42.png"/><Relationship Id="rId10" Type="http://schemas.openxmlformats.org/officeDocument/2006/relationships/image" Target="../media/image21.png"/><Relationship Id="rId4" Type="http://schemas.openxmlformats.org/officeDocument/2006/relationships/image" Target="../media/image41.svg"/><Relationship Id="rId9" Type="http://schemas.openxmlformats.org/officeDocument/2006/relationships/image" Target="../media/image4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13" Type="http://schemas.openxmlformats.org/officeDocument/2006/relationships/image" Target="../media/image44.png"/><Relationship Id="rId3" Type="http://schemas.microsoft.com/office/2007/relationships/hdphoto" Target="../media/hdphoto2.wdp"/><Relationship Id="rId7" Type="http://schemas.openxmlformats.org/officeDocument/2006/relationships/image" Target="../media/image40.png"/><Relationship Id="rId12" Type="http://schemas.openxmlformats.org/officeDocument/2006/relationships/image" Target="../media/image17.sv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jpeg"/><Relationship Id="rId11" Type="http://schemas.openxmlformats.org/officeDocument/2006/relationships/image" Target="../media/image16.png"/><Relationship Id="rId5" Type="http://schemas.openxmlformats.org/officeDocument/2006/relationships/image" Target="../media/image47.jpeg"/><Relationship Id="rId15" Type="http://schemas.openxmlformats.org/officeDocument/2006/relationships/comments" Target="../comments/comment8.xml"/><Relationship Id="rId10" Type="http://schemas.openxmlformats.org/officeDocument/2006/relationships/image" Target="../media/image43.svg"/><Relationship Id="rId4" Type="http://schemas.openxmlformats.org/officeDocument/2006/relationships/image" Target="../media/image46.jpeg"/><Relationship Id="rId9" Type="http://schemas.openxmlformats.org/officeDocument/2006/relationships/image" Target="../media/image42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ipse 8">
            <a:extLst>
              <a:ext uri="{FF2B5EF4-FFF2-40B4-BE49-F238E27FC236}">
                <a16:creationId xmlns:a16="http://schemas.microsoft.com/office/drawing/2014/main" id="{56B653B0-C6D6-47EA-8F8E-CE0A4504FB71}"/>
              </a:ext>
            </a:extLst>
          </p:cNvPr>
          <p:cNvSpPr/>
          <p:nvPr/>
        </p:nvSpPr>
        <p:spPr>
          <a:xfrm>
            <a:off x="10106917" y="3084433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60882C2-9B88-48D4-98B8-66C5CAA0CA1F}"/>
              </a:ext>
            </a:extLst>
          </p:cNvPr>
          <p:cNvSpPr/>
          <p:nvPr/>
        </p:nvSpPr>
        <p:spPr>
          <a:xfrm>
            <a:off x="10163188" y="3121655"/>
            <a:ext cx="328406" cy="33176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B3D7B66-6E3F-4050-B69A-8A20E2162A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5" name="Imagem 184">
            <a:extLst>
              <a:ext uri="{FF2B5EF4-FFF2-40B4-BE49-F238E27FC236}">
                <a16:creationId xmlns:a16="http://schemas.microsoft.com/office/drawing/2014/main" id="{A903F1D8-8E79-4FE3-B7EF-010717461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333" y="569261"/>
            <a:ext cx="2367523" cy="2209688"/>
          </a:xfrm>
          <a:prstGeom prst="rect">
            <a:avLst/>
          </a:prstGeom>
        </p:spPr>
      </p:pic>
      <p:pic>
        <p:nvPicPr>
          <p:cNvPr id="189" name="Gráfico 188" descr="Setas de Divisão estrutura de tópicos">
            <a:extLst>
              <a:ext uri="{FF2B5EF4-FFF2-40B4-BE49-F238E27FC236}">
                <a16:creationId xmlns:a16="http://schemas.microsoft.com/office/drawing/2014/main" id="{76C64012-5BD3-4763-9440-1E6618ABF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40875" y="5751063"/>
            <a:ext cx="914400" cy="914400"/>
          </a:xfrm>
          <a:prstGeom prst="rect">
            <a:avLst/>
          </a:prstGeom>
        </p:spPr>
      </p:pic>
      <p:pic>
        <p:nvPicPr>
          <p:cNvPr id="191" name="Gráfico 190" descr="Aquário com preenchimento sólido">
            <a:extLst>
              <a:ext uri="{FF2B5EF4-FFF2-40B4-BE49-F238E27FC236}">
                <a16:creationId xmlns:a16="http://schemas.microsoft.com/office/drawing/2014/main" id="{9AD3B094-68D9-45E1-A063-50FBDACE51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9863" y="5095580"/>
            <a:ext cx="1496815" cy="1496815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7960103" y="193356"/>
            <a:ext cx="1187025" cy="1085056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, nome da empresa&#10;&#10;Descrição gerada automaticamente">
            <a:extLst>
              <a:ext uri="{FF2B5EF4-FFF2-40B4-BE49-F238E27FC236}">
                <a16:creationId xmlns:a16="http://schemas.microsoft.com/office/drawing/2014/main" id="{6B3E0CBC-41FD-4FDB-BDD8-671865D25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167" y="920512"/>
            <a:ext cx="6606961" cy="4788667"/>
          </a:xfrm>
          <a:prstGeom prst="rect">
            <a:avLst/>
          </a:prstGeom>
        </p:spPr>
      </p:pic>
      <p:pic>
        <p:nvPicPr>
          <p:cNvPr id="3" name="Gráfico 2" descr="Computador com preenchimento sólido">
            <a:extLst>
              <a:ext uri="{FF2B5EF4-FFF2-40B4-BE49-F238E27FC236}">
                <a16:creationId xmlns:a16="http://schemas.microsoft.com/office/drawing/2014/main" id="{8F108D0D-57C3-4A30-B9BF-7093D6E343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04683" y="920512"/>
            <a:ext cx="914400" cy="914400"/>
          </a:xfrm>
          <a:prstGeom prst="rect">
            <a:avLst/>
          </a:prstGeom>
        </p:spPr>
      </p:pic>
      <p:pic>
        <p:nvPicPr>
          <p:cNvPr id="5" name="Gráfico 4" descr="Ligar estrutura de tópicos">
            <a:extLst>
              <a:ext uri="{FF2B5EF4-FFF2-40B4-BE49-F238E27FC236}">
                <a16:creationId xmlns:a16="http://schemas.microsoft.com/office/drawing/2014/main" id="{AB6BE2C0-1E2C-49DC-BF97-2BDDB24FA1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2663" y="2971800"/>
            <a:ext cx="914400" cy="914400"/>
          </a:xfrm>
          <a:prstGeom prst="rect">
            <a:avLst/>
          </a:prstGeom>
        </p:spPr>
      </p:pic>
      <p:pic>
        <p:nvPicPr>
          <p:cNvPr id="7" name="Gráfico 6" descr="Robô com preenchimento sólido">
            <a:extLst>
              <a:ext uri="{FF2B5EF4-FFF2-40B4-BE49-F238E27FC236}">
                <a16:creationId xmlns:a16="http://schemas.microsoft.com/office/drawing/2014/main" id="{24168C48-874D-483F-9D75-D051CADF31B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658533" y="4582838"/>
            <a:ext cx="914400" cy="914400"/>
          </a:xfrm>
          <a:prstGeom prst="rect">
            <a:avLst/>
          </a:prstGeom>
        </p:spPr>
      </p:pic>
      <p:pic>
        <p:nvPicPr>
          <p:cNvPr id="12" name="Gráfico 11" descr="Mão de robô com preenchimento sólido">
            <a:extLst>
              <a:ext uri="{FF2B5EF4-FFF2-40B4-BE49-F238E27FC236}">
                <a16:creationId xmlns:a16="http://schemas.microsoft.com/office/drawing/2014/main" id="{DA8DF382-A866-40C7-97C0-D68CCF9D23C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438170" y="5718260"/>
            <a:ext cx="914400" cy="914400"/>
          </a:xfrm>
          <a:prstGeom prst="rect">
            <a:avLst/>
          </a:prstGeom>
        </p:spPr>
      </p:pic>
      <p:pic>
        <p:nvPicPr>
          <p:cNvPr id="14" name="Gráfico 13" descr="Internet das Coisas estrutura de tópicos">
            <a:extLst>
              <a:ext uri="{FF2B5EF4-FFF2-40B4-BE49-F238E27FC236}">
                <a16:creationId xmlns:a16="http://schemas.microsoft.com/office/drawing/2014/main" id="{067812F1-76A0-40BE-A049-D47C7EBAFE5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23871" y="677709"/>
            <a:ext cx="914400" cy="914400"/>
          </a:xfrm>
          <a:prstGeom prst="rect">
            <a:avLst/>
          </a:prstGeom>
        </p:spPr>
      </p:pic>
      <p:pic>
        <p:nvPicPr>
          <p:cNvPr id="16" name="Gráfico 15" descr="Programador estrutura de tópicos">
            <a:extLst>
              <a:ext uri="{FF2B5EF4-FFF2-40B4-BE49-F238E27FC236}">
                <a16:creationId xmlns:a16="http://schemas.microsoft.com/office/drawing/2014/main" id="{558DA31E-188A-40B9-97A3-FA4C57F74DC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9365067" y="53867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1274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6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7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9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99483" y="5623462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  <p:pic>
        <p:nvPicPr>
          <p:cNvPr id="14" name="Gráfico 13" descr="Luzes acesas estrutura de tópicos">
            <a:extLst>
              <a:ext uri="{FF2B5EF4-FFF2-40B4-BE49-F238E27FC236}">
                <a16:creationId xmlns:a16="http://schemas.microsoft.com/office/drawing/2014/main" id="{2C8D8855-6731-422C-A839-2F41F60CBC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246704" y="1773398"/>
            <a:ext cx="1872343" cy="1872343"/>
          </a:xfrm>
          <a:prstGeom prst="rect">
            <a:avLst/>
          </a:prstGeom>
        </p:spPr>
      </p:pic>
      <p:pic>
        <p:nvPicPr>
          <p:cNvPr id="16" name="Gráfico 15" descr="Termômetro estrutura de tópicos">
            <a:extLst>
              <a:ext uri="{FF2B5EF4-FFF2-40B4-BE49-F238E27FC236}">
                <a16:creationId xmlns:a16="http://schemas.microsoft.com/office/drawing/2014/main" id="{4A377C3B-82B1-4D65-B197-35EE395AD27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134404" y="2019466"/>
            <a:ext cx="1626275" cy="1626275"/>
          </a:xfrm>
          <a:prstGeom prst="rect">
            <a:avLst/>
          </a:prstGeom>
        </p:spPr>
      </p:pic>
      <p:pic>
        <p:nvPicPr>
          <p:cNvPr id="20" name="Gráfico 19" descr="Água estrutura de tópicos">
            <a:extLst>
              <a:ext uri="{FF2B5EF4-FFF2-40B4-BE49-F238E27FC236}">
                <a16:creationId xmlns:a16="http://schemas.microsoft.com/office/drawing/2014/main" id="{BEB9AEB8-5787-4098-9C97-64C3AA9C7DB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128737" y="1908087"/>
            <a:ext cx="1758619" cy="1758619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C836960B-4EE1-43BF-8E1A-771FE438EEBA}"/>
              </a:ext>
            </a:extLst>
          </p:cNvPr>
          <p:cNvSpPr txBox="1"/>
          <p:nvPr/>
        </p:nvSpPr>
        <p:spPr>
          <a:xfrm>
            <a:off x="1775466" y="3645741"/>
            <a:ext cx="2344150" cy="400110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000" dirty="0"/>
              <a:t>TEMPERATURA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FC33561-F70E-44B5-BD75-8E4C86815638}"/>
              </a:ext>
            </a:extLst>
          </p:cNvPr>
          <p:cNvSpPr txBox="1"/>
          <p:nvPr/>
        </p:nvSpPr>
        <p:spPr>
          <a:xfrm>
            <a:off x="1880194" y="4610857"/>
            <a:ext cx="2134693" cy="553998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000" dirty="0"/>
              <a:t>ISO </a:t>
            </a:r>
            <a:r>
              <a:rPr lang="pt-BR" sz="3000" dirty="0"/>
              <a:t>9241 5.3.4</a:t>
            </a:r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BEB72B1E-64E7-4764-8AEC-B510FD6E2FD9}"/>
              </a:ext>
            </a:extLst>
          </p:cNvPr>
          <p:cNvCxnSpPr/>
          <p:nvPr/>
        </p:nvCxnSpPr>
        <p:spPr>
          <a:xfrm>
            <a:off x="2947541" y="4130352"/>
            <a:ext cx="0" cy="3960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D3FE829A-4C00-488F-B670-7D274ADFAF5D}"/>
              </a:ext>
            </a:extLst>
          </p:cNvPr>
          <p:cNvSpPr txBox="1"/>
          <p:nvPr/>
        </p:nvSpPr>
        <p:spPr>
          <a:xfrm>
            <a:off x="4835971" y="3645741"/>
            <a:ext cx="2344150" cy="400110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000" dirty="0"/>
              <a:t>UMIDADE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C882872D-D4F3-4D90-A947-53FACCC8F96B}"/>
              </a:ext>
            </a:extLst>
          </p:cNvPr>
          <p:cNvCxnSpPr/>
          <p:nvPr/>
        </p:nvCxnSpPr>
        <p:spPr>
          <a:xfrm>
            <a:off x="5981920" y="4130352"/>
            <a:ext cx="0" cy="3960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D2CE7B47-85FD-4D52-A5BC-0BC1EEF2E0EA}"/>
              </a:ext>
            </a:extLst>
          </p:cNvPr>
          <p:cNvSpPr txBox="1"/>
          <p:nvPr/>
        </p:nvSpPr>
        <p:spPr>
          <a:xfrm>
            <a:off x="5110408" y="4645361"/>
            <a:ext cx="1743024" cy="553998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000" dirty="0"/>
              <a:t>NR </a:t>
            </a:r>
            <a:r>
              <a:rPr lang="pt-BR" sz="3000" dirty="0"/>
              <a:t>17.5.2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1C1A681B-0661-4D08-84BF-A974C5BB9E2D}"/>
              </a:ext>
            </a:extLst>
          </p:cNvPr>
          <p:cNvSpPr txBox="1"/>
          <p:nvPr/>
        </p:nvSpPr>
        <p:spPr>
          <a:xfrm>
            <a:off x="4001270" y="338253"/>
            <a:ext cx="3575742" cy="553998"/>
          </a:xfrm>
          <a:prstGeom prst="rect">
            <a:avLst/>
          </a:prstGeom>
          <a:solidFill>
            <a:srgbClr val="00A3F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3000" dirty="0"/>
              <a:t>VARIAÇÕES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06420B21-D4DA-4589-BC6A-3AC8BA0DCAC8}"/>
              </a:ext>
            </a:extLst>
          </p:cNvPr>
          <p:cNvSpPr txBox="1"/>
          <p:nvPr/>
        </p:nvSpPr>
        <p:spPr>
          <a:xfrm>
            <a:off x="8010800" y="3638469"/>
            <a:ext cx="2344150" cy="40011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000" dirty="0"/>
              <a:t>LUMINOSIDADE</a:t>
            </a:r>
          </a:p>
        </p:txBody>
      </p:sp>
      <p:cxnSp>
        <p:nvCxnSpPr>
          <p:cNvPr id="38" name="Conector de Seta Reta 37">
            <a:extLst>
              <a:ext uri="{FF2B5EF4-FFF2-40B4-BE49-F238E27FC236}">
                <a16:creationId xmlns:a16="http://schemas.microsoft.com/office/drawing/2014/main" id="{E8843D24-07B3-4EB4-B7D2-CB549653CF69}"/>
              </a:ext>
            </a:extLst>
          </p:cNvPr>
          <p:cNvCxnSpPr/>
          <p:nvPr/>
        </p:nvCxnSpPr>
        <p:spPr>
          <a:xfrm>
            <a:off x="9182875" y="4130352"/>
            <a:ext cx="0" cy="3960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02E90EA2-7E26-4F0E-AFD9-60AA3E994581}"/>
              </a:ext>
            </a:extLst>
          </p:cNvPr>
          <p:cNvSpPr txBox="1"/>
          <p:nvPr/>
        </p:nvSpPr>
        <p:spPr>
          <a:xfrm>
            <a:off x="8010805" y="4610857"/>
            <a:ext cx="2344145" cy="553998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000" dirty="0"/>
              <a:t>NBR </a:t>
            </a:r>
            <a:r>
              <a:rPr lang="pt-BR" sz="3000" dirty="0"/>
              <a:t>5413 5.3.14</a:t>
            </a:r>
          </a:p>
        </p:txBody>
      </p:sp>
    </p:spTree>
    <p:extLst>
      <p:ext uri="{BB962C8B-B14F-4D97-AF65-F5344CB8AC3E}">
        <p14:creationId xmlns:p14="http://schemas.microsoft.com/office/powerpoint/2010/main" val="10729606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500"/>
                            </p:stCondLst>
                            <p:childTnLst>
                              <p:par>
                                <p:cTn id="8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7" grpId="0" animBg="1"/>
      <p:bldP spid="32" grpId="0" animBg="1"/>
      <p:bldP spid="35" grpId="0" animBg="1"/>
      <p:bldP spid="36" grpId="0" animBg="1"/>
      <p:bldP spid="37" grpId="0" animBg="1"/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557972" y="61958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  <p:sp>
        <p:nvSpPr>
          <p:cNvPr id="36" name="CaixaDeTexto 35">
            <a:extLst>
              <a:ext uri="{FF2B5EF4-FFF2-40B4-BE49-F238E27FC236}">
                <a16:creationId xmlns:a16="http://schemas.microsoft.com/office/drawing/2014/main" id="{1C1A681B-0661-4D08-84BF-A974C5BB9E2D}"/>
              </a:ext>
            </a:extLst>
          </p:cNvPr>
          <p:cNvSpPr txBox="1"/>
          <p:nvPr/>
        </p:nvSpPr>
        <p:spPr>
          <a:xfrm>
            <a:off x="3864269" y="344403"/>
            <a:ext cx="4463461" cy="553998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3000" dirty="0"/>
              <a:t>ATRIBUIÇÕES - EQUIPE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06F06F29-5F37-4C89-870A-39574BA0FB9C}"/>
              </a:ext>
            </a:extLst>
          </p:cNvPr>
          <p:cNvSpPr/>
          <p:nvPr/>
        </p:nvSpPr>
        <p:spPr>
          <a:xfrm>
            <a:off x="4677842" y="1563789"/>
            <a:ext cx="2188541" cy="2188541"/>
          </a:xfrm>
          <a:prstGeom prst="ellipse">
            <a:avLst/>
          </a:prstGeom>
          <a:blipFill>
            <a:blip r:embed="rId4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EB146606-DCF3-4C51-B3DC-ACA2B9994A7F}"/>
              </a:ext>
            </a:extLst>
          </p:cNvPr>
          <p:cNvSpPr/>
          <p:nvPr/>
        </p:nvSpPr>
        <p:spPr>
          <a:xfrm>
            <a:off x="740638" y="1587399"/>
            <a:ext cx="2188541" cy="2188541"/>
          </a:xfrm>
          <a:prstGeom prst="ellipse">
            <a:avLst/>
          </a:prstGeom>
          <a:blipFill>
            <a:blip r:embed="rId5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99CC2042-2434-4632-9A64-C1E2C12D9D83}"/>
              </a:ext>
            </a:extLst>
          </p:cNvPr>
          <p:cNvSpPr/>
          <p:nvPr/>
        </p:nvSpPr>
        <p:spPr>
          <a:xfrm>
            <a:off x="740638" y="4224693"/>
            <a:ext cx="2188541" cy="2188541"/>
          </a:xfrm>
          <a:prstGeom prst="ellipse">
            <a:avLst/>
          </a:prstGeom>
          <a:blipFill>
            <a:blip r:embed="rId6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6C6969C1-A765-4AA4-B341-7CA2B5BFE28D}"/>
              </a:ext>
            </a:extLst>
          </p:cNvPr>
          <p:cNvSpPr/>
          <p:nvPr/>
        </p:nvSpPr>
        <p:spPr>
          <a:xfrm>
            <a:off x="4677842" y="4255546"/>
            <a:ext cx="2188541" cy="2188541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03476D6A-FDD2-4E6D-9C18-988B85E50841}"/>
              </a:ext>
            </a:extLst>
          </p:cNvPr>
          <p:cNvSpPr/>
          <p:nvPr/>
        </p:nvSpPr>
        <p:spPr>
          <a:xfrm>
            <a:off x="8815310" y="4238797"/>
            <a:ext cx="2188541" cy="2188541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850888A-C970-4CC4-99F0-2D3FB5B929CF}"/>
              </a:ext>
            </a:extLst>
          </p:cNvPr>
          <p:cNvSpPr txBox="1"/>
          <p:nvPr/>
        </p:nvSpPr>
        <p:spPr>
          <a:xfrm>
            <a:off x="300342" y="3810114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 err="1">
                <a:solidFill>
                  <a:srgbClr val="00A1D7"/>
                </a:solidFill>
                <a:ea typeface="+mj-ea"/>
              </a:rPr>
              <a:t>Desenvolvedor</a:t>
            </a:r>
            <a:r>
              <a:rPr lang="en-US" sz="2000" b="1" dirty="0">
                <a:solidFill>
                  <a:srgbClr val="00A1D7"/>
                </a:solidFill>
                <a:ea typeface="+mj-ea"/>
              </a:rPr>
              <a:t> Back-end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5FBF0494-6645-4FE5-84A5-E24433E6F719}"/>
              </a:ext>
            </a:extLst>
          </p:cNvPr>
          <p:cNvSpPr txBox="1"/>
          <p:nvPr/>
        </p:nvSpPr>
        <p:spPr>
          <a:xfrm>
            <a:off x="4377594" y="6469662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 err="1">
                <a:solidFill>
                  <a:srgbClr val="00A1D7"/>
                </a:solidFill>
                <a:ea typeface="+mj-ea"/>
              </a:rPr>
              <a:t>Desenvolvedor</a:t>
            </a:r>
            <a:r>
              <a:rPr lang="en-US" sz="2000" b="1" dirty="0">
                <a:solidFill>
                  <a:srgbClr val="00A1D7"/>
                </a:solidFill>
                <a:ea typeface="+mj-ea"/>
              </a:rPr>
              <a:t> Back-end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CD2F4B4D-1433-413E-BD7B-B8BF32A0C70E}"/>
              </a:ext>
            </a:extLst>
          </p:cNvPr>
          <p:cNvSpPr txBox="1"/>
          <p:nvPr/>
        </p:nvSpPr>
        <p:spPr>
          <a:xfrm>
            <a:off x="8434368" y="6443351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 err="1">
                <a:solidFill>
                  <a:srgbClr val="00A1D7"/>
                </a:solidFill>
                <a:ea typeface="+mj-ea"/>
              </a:rPr>
              <a:t>Desenvolvedor</a:t>
            </a:r>
            <a:r>
              <a:rPr lang="en-US" sz="2000" b="1" dirty="0">
                <a:solidFill>
                  <a:srgbClr val="00A1D7"/>
                </a:solidFill>
                <a:ea typeface="+mj-ea"/>
              </a:rPr>
              <a:t> Back-end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383D15DF-A7A0-4E81-9D73-BCC3618CA2F7}"/>
              </a:ext>
            </a:extLst>
          </p:cNvPr>
          <p:cNvSpPr txBox="1"/>
          <p:nvPr/>
        </p:nvSpPr>
        <p:spPr>
          <a:xfrm>
            <a:off x="316515" y="6444164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 err="1">
                <a:solidFill>
                  <a:srgbClr val="00A1D7"/>
                </a:solidFill>
                <a:ea typeface="+mj-ea"/>
              </a:rPr>
              <a:t>Desenvolvedor</a:t>
            </a:r>
            <a:r>
              <a:rPr lang="en-US" sz="2000" b="1" dirty="0">
                <a:solidFill>
                  <a:srgbClr val="00A1D7"/>
                </a:solidFill>
                <a:ea typeface="+mj-ea"/>
              </a:rPr>
              <a:t> Full Stack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0939F248-5470-42C1-8EEF-8B36F2838779}"/>
              </a:ext>
            </a:extLst>
          </p:cNvPr>
          <p:cNvSpPr txBox="1"/>
          <p:nvPr/>
        </p:nvSpPr>
        <p:spPr>
          <a:xfrm>
            <a:off x="7927502" y="3749629"/>
            <a:ext cx="396415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PO &amp;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Desenvolvedor</a:t>
            </a:r>
            <a:r>
              <a:rPr lang="en-US" sz="2000" b="1" dirty="0">
                <a:solidFill>
                  <a:srgbClr val="00A1D7"/>
                </a:solidFill>
                <a:ea typeface="+mj-ea"/>
              </a:rPr>
              <a:t> Front-end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5AA5F376-262A-4682-92AA-4792703FF586}"/>
              </a:ext>
            </a:extLst>
          </p:cNvPr>
          <p:cNvSpPr txBox="1"/>
          <p:nvPr/>
        </p:nvSpPr>
        <p:spPr>
          <a:xfrm>
            <a:off x="3185131" y="3796567"/>
            <a:ext cx="4758544" cy="372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Scrum Master &amp;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Desenvolvedora</a:t>
            </a:r>
            <a:r>
              <a:rPr lang="en-US" sz="2000" b="1" dirty="0">
                <a:solidFill>
                  <a:srgbClr val="00A1D7"/>
                </a:solidFill>
                <a:ea typeface="+mj-ea"/>
              </a:rPr>
              <a:t> Front-end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67CDC985-838F-4C7C-9380-DB11F3A0388D}"/>
              </a:ext>
            </a:extLst>
          </p:cNvPr>
          <p:cNvSpPr/>
          <p:nvPr/>
        </p:nvSpPr>
        <p:spPr>
          <a:xfrm>
            <a:off x="8774405" y="1478520"/>
            <a:ext cx="2188541" cy="2188541"/>
          </a:xfrm>
          <a:prstGeom prst="ellipse">
            <a:avLst/>
          </a:prstGeom>
          <a:blipFill>
            <a:blip r:embed="rId9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4376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1" grpId="0"/>
      <p:bldP spid="42" grpId="0"/>
      <p:bldP spid="43" grpId="0"/>
      <p:bldP spid="44" grpId="0"/>
      <p:bldP spid="45" grpId="0"/>
      <p:bldP spid="4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98E04220-22FE-4D2E-A19B-E9E307E75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6" y="378001"/>
            <a:ext cx="1220851" cy="884862"/>
          </a:xfrm>
          <a:prstGeom prst="rect">
            <a:avLst/>
          </a:prstGeom>
        </p:spPr>
      </p:pic>
      <p:pic>
        <p:nvPicPr>
          <p:cNvPr id="5" name="Imagem 4" descr="Uma imagem contendo Ícone&#10;&#10;Descrição gerada automaticamente">
            <a:extLst>
              <a:ext uri="{FF2B5EF4-FFF2-40B4-BE49-F238E27FC236}">
                <a16:creationId xmlns:a16="http://schemas.microsoft.com/office/drawing/2014/main" id="{B7B93DBD-54EA-48DE-BBF1-D120512F4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429" y="2182582"/>
            <a:ext cx="6669141" cy="249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28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902CE1A-AC70-4B88-A427-748565405422}"/>
              </a:ext>
            </a:extLst>
          </p:cNvPr>
          <p:cNvSpPr txBox="1"/>
          <p:nvPr/>
        </p:nvSpPr>
        <p:spPr>
          <a:xfrm>
            <a:off x="3863941" y="40677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SPRINT BACKLOG</a:t>
            </a:r>
          </a:p>
        </p:txBody>
      </p:sp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93F16AEB-6B43-4F0A-9292-8E79FF2F5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7A996C9-573B-4A2C-A4DF-74AD79E6CFD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254035" y="1713765"/>
            <a:ext cx="9323548" cy="447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31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902CE1A-AC70-4B88-A427-748565405422}"/>
              </a:ext>
            </a:extLst>
          </p:cNvPr>
          <p:cNvSpPr txBox="1"/>
          <p:nvPr/>
        </p:nvSpPr>
        <p:spPr>
          <a:xfrm>
            <a:off x="3863941" y="40677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PLANILHA DE RISCOS</a:t>
            </a:r>
          </a:p>
        </p:txBody>
      </p:sp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93F16AEB-6B43-4F0A-9292-8E79FF2F5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BE7BE94-9194-47FB-81E3-981FE0E1F3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4"/>
          <a:stretch/>
        </p:blipFill>
        <p:spPr>
          <a:xfrm>
            <a:off x="328354" y="1330235"/>
            <a:ext cx="8580515" cy="314989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6494C33-42B5-41CF-8989-F9133462B5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6914" y="4603551"/>
            <a:ext cx="4032458" cy="214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619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>
            <a:extLst>
              <a:ext uri="{FF2B5EF4-FFF2-40B4-BE49-F238E27FC236}">
                <a16:creationId xmlns:a16="http://schemas.microsoft.com/office/drawing/2014/main" id="{52EE16BD-C847-4000-BDAC-0AE7FA5D96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9" t="1197" r="80292" b="67852"/>
          <a:stretch/>
        </p:blipFill>
        <p:spPr>
          <a:xfrm>
            <a:off x="10627740" y="4026167"/>
            <a:ext cx="1611023" cy="131949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E6455C2-8A41-4793-B46A-4B0536845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053" y="65405"/>
            <a:ext cx="9667414" cy="97404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67368D4-6E1A-4F4F-98AF-3D8B353C73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34" t="3585" r="83774"/>
          <a:stretch/>
        </p:blipFill>
        <p:spPr>
          <a:xfrm>
            <a:off x="681420" y="831091"/>
            <a:ext cx="1144426" cy="173592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F3B777C-B391-4B63-9635-9558ADD5A9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624" t="5471" b="41048"/>
          <a:stretch/>
        </p:blipFill>
        <p:spPr>
          <a:xfrm>
            <a:off x="8808580" y="2570147"/>
            <a:ext cx="2023309" cy="199941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C8A417A-943D-4A27-8A2D-ADBAF8B61C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34" t="60106" r="66806"/>
          <a:stretch/>
        </p:blipFill>
        <p:spPr>
          <a:xfrm>
            <a:off x="1902117" y="1897996"/>
            <a:ext cx="1571367" cy="74093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3FBABB4-499F-4955-BE14-3575A1EDA7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091" t="25666" r="46987" b="-5602"/>
          <a:stretch/>
        </p:blipFill>
        <p:spPr>
          <a:xfrm>
            <a:off x="3607481" y="1352548"/>
            <a:ext cx="1640868" cy="133537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616C8F6-79FC-4CF5-9124-65961ECAE1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923" t="31742" r="29720"/>
          <a:stretch/>
        </p:blipFill>
        <p:spPr>
          <a:xfrm>
            <a:off x="5351561" y="1352548"/>
            <a:ext cx="1674246" cy="133537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EB19DF6C-142B-408D-ADAF-735BC356C9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811" t="10527" r="4850"/>
          <a:stretch/>
        </p:blipFill>
        <p:spPr>
          <a:xfrm>
            <a:off x="7416014" y="1056324"/>
            <a:ext cx="2099938" cy="156573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604EDDF-22F4-453F-8197-75A378F4D5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34" t="60106" r="66806"/>
          <a:stretch/>
        </p:blipFill>
        <p:spPr>
          <a:xfrm>
            <a:off x="9413065" y="1832496"/>
            <a:ext cx="1571367" cy="740931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00D88E34-531F-44FA-B69E-E1921F56DB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943" t="9821" r="46559" b="67206"/>
          <a:stretch/>
        </p:blipFill>
        <p:spPr>
          <a:xfrm>
            <a:off x="11040278" y="1437954"/>
            <a:ext cx="1097277" cy="875672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9D859B84-6C0B-46B2-B4A0-36095EC649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7373" t="24685" r="8461" b="44058"/>
          <a:stretch/>
        </p:blipFill>
        <p:spPr>
          <a:xfrm>
            <a:off x="11504859" y="2715042"/>
            <a:ext cx="351225" cy="1810479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D0B66680-6139-46D7-B853-6D5AB8C4F1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811" t="68812" r="9281" b="8133"/>
          <a:stretch/>
        </p:blipFill>
        <p:spPr>
          <a:xfrm>
            <a:off x="9738662" y="5493786"/>
            <a:ext cx="2099938" cy="1335379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040969A9-3C88-402D-83A4-EA5E623B27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933" t="82983" r="49380" b="7249"/>
          <a:stretch/>
        </p:blipFill>
        <p:spPr>
          <a:xfrm>
            <a:off x="6256260" y="6310323"/>
            <a:ext cx="1744080" cy="565776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4C469801-ADC2-4414-BA45-04C264FEB640}"/>
              </a:ext>
            </a:extLst>
          </p:cNvPr>
          <p:cNvGrpSpPr/>
          <p:nvPr/>
        </p:nvGrpSpPr>
        <p:grpSpPr>
          <a:xfrm>
            <a:off x="8218366" y="4926952"/>
            <a:ext cx="1432552" cy="1869677"/>
            <a:chOff x="8218366" y="4926952"/>
            <a:chExt cx="1432552" cy="1869677"/>
          </a:xfrm>
        </p:grpSpPr>
        <p:pic>
          <p:nvPicPr>
            <p:cNvPr id="20" name="Imagem 19">
              <a:extLst>
                <a:ext uri="{FF2B5EF4-FFF2-40B4-BE49-F238E27FC236}">
                  <a16:creationId xmlns:a16="http://schemas.microsoft.com/office/drawing/2014/main" id="{5DBA43B8-6613-49E2-9AC2-50D86F3F96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66" t="63647" r="84337" b="4202"/>
            <a:stretch/>
          </p:blipFill>
          <p:spPr>
            <a:xfrm>
              <a:off x="8309639" y="4926952"/>
              <a:ext cx="1174234" cy="1728727"/>
            </a:xfrm>
            <a:prstGeom prst="rect">
              <a:avLst/>
            </a:prstGeom>
          </p:spPr>
        </p:pic>
        <p:pic>
          <p:nvPicPr>
            <p:cNvPr id="21" name="Imagem 20">
              <a:extLst>
                <a:ext uri="{FF2B5EF4-FFF2-40B4-BE49-F238E27FC236}">
                  <a16:creationId xmlns:a16="http://schemas.microsoft.com/office/drawing/2014/main" id="{38C7F428-5B92-46D1-AA25-A603B55FE7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62" t="95335" r="78615" b="34"/>
            <a:stretch/>
          </p:blipFill>
          <p:spPr>
            <a:xfrm>
              <a:off x="8218366" y="6632259"/>
              <a:ext cx="1432552" cy="164370"/>
            </a:xfrm>
            <a:prstGeom prst="rect">
              <a:avLst/>
            </a:prstGeom>
          </p:spPr>
        </p:pic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4997C699-1715-4FA9-A442-5245009640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9" t="54997" r="72866" b="860"/>
          <a:stretch/>
        </p:blipFill>
        <p:spPr>
          <a:xfrm>
            <a:off x="3767474" y="4301145"/>
            <a:ext cx="2270760" cy="2556855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B05B1128-A006-408D-BBD1-75095937AF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933" t="82983" r="49380" b="7249"/>
          <a:stretch/>
        </p:blipFill>
        <p:spPr>
          <a:xfrm>
            <a:off x="1902117" y="6148668"/>
            <a:ext cx="1744080" cy="565776"/>
          </a:xfrm>
          <a:prstGeom prst="rect">
            <a:avLst/>
          </a:prstGeom>
        </p:spPr>
      </p:pic>
      <p:grpSp>
        <p:nvGrpSpPr>
          <p:cNvPr id="25" name="Agrupar 24">
            <a:extLst>
              <a:ext uri="{FF2B5EF4-FFF2-40B4-BE49-F238E27FC236}">
                <a16:creationId xmlns:a16="http://schemas.microsoft.com/office/drawing/2014/main" id="{8556334E-EDF9-497E-8272-D3CD53FEDA75}"/>
              </a:ext>
            </a:extLst>
          </p:cNvPr>
          <p:cNvGrpSpPr/>
          <p:nvPr/>
        </p:nvGrpSpPr>
        <p:grpSpPr>
          <a:xfrm>
            <a:off x="384653" y="4926952"/>
            <a:ext cx="1396187" cy="1860178"/>
            <a:chOff x="8218366" y="4926952"/>
            <a:chExt cx="1432552" cy="1869677"/>
          </a:xfrm>
        </p:grpSpPr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id="{7919521E-F509-4D10-A0ED-43796A1002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66" t="63647" r="84337" b="4202"/>
            <a:stretch/>
          </p:blipFill>
          <p:spPr>
            <a:xfrm>
              <a:off x="8309639" y="4926952"/>
              <a:ext cx="1174234" cy="1728727"/>
            </a:xfrm>
            <a:prstGeom prst="rect">
              <a:avLst/>
            </a:prstGeom>
          </p:spPr>
        </p:pic>
        <p:pic>
          <p:nvPicPr>
            <p:cNvPr id="27" name="Imagem 26">
              <a:extLst>
                <a:ext uri="{FF2B5EF4-FFF2-40B4-BE49-F238E27FC236}">
                  <a16:creationId xmlns:a16="http://schemas.microsoft.com/office/drawing/2014/main" id="{81FB9A34-BD52-4DC0-BA1E-B9974B67E7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62" t="95335" r="78615" b="34"/>
            <a:stretch/>
          </p:blipFill>
          <p:spPr>
            <a:xfrm>
              <a:off x="8218366" y="6632259"/>
              <a:ext cx="1432552" cy="164370"/>
            </a:xfrm>
            <a:prstGeom prst="rect">
              <a:avLst/>
            </a:prstGeom>
          </p:spPr>
        </p:pic>
      </p:grpSp>
      <p:pic>
        <p:nvPicPr>
          <p:cNvPr id="29" name="Imagem 28">
            <a:extLst>
              <a:ext uri="{FF2B5EF4-FFF2-40B4-BE49-F238E27FC236}">
                <a16:creationId xmlns:a16="http://schemas.microsoft.com/office/drawing/2014/main" id="{6867E071-B62E-4F9B-86D6-DB921D8A2C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9" t="1197" r="80292" b="67852"/>
          <a:stretch/>
        </p:blipFill>
        <p:spPr>
          <a:xfrm>
            <a:off x="2832455" y="2782182"/>
            <a:ext cx="1611023" cy="1319497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3255A470-7AE5-4EE3-BCAF-884FDB904F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811" t="68812" r="9281" b="8133"/>
          <a:stretch/>
        </p:blipFill>
        <p:spPr>
          <a:xfrm rot="10800000">
            <a:off x="984697" y="3661445"/>
            <a:ext cx="1611023" cy="1024471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662CA9A2-1D79-460C-90E8-C18A24DA38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34" t="60106" r="66806"/>
          <a:stretch/>
        </p:blipFill>
        <p:spPr>
          <a:xfrm>
            <a:off x="4534001" y="3496415"/>
            <a:ext cx="1428696" cy="673659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4D03E176-7479-4B4C-BB0E-96571E340D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943" t="9821" r="46559" b="67206"/>
          <a:stretch/>
        </p:blipFill>
        <p:spPr>
          <a:xfrm>
            <a:off x="6105300" y="3250706"/>
            <a:ext cx="1097277" cy="875672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05AB7F2A-4286-4A47-B8EF-0CEE1192DA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34" t="60106" r="66806"/>
          <a:stretch/>
        </p:blipFill>
        <p:spPr>
          <a:xfrm>
            <a:off x="7374062" y="3497734"/>
            <a:ext cx="1428696" cy="67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10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0324AA49-CC4A-4A4B-B82F-D73DE665A8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7" y="0"/>
            <a:ext cx="11974286" cy="673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05714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16D83A6-0204-4AB4-BAB7-DC10B8B51628}"/>
              </a:ext>
            </a:extLst>
          </p:cNvPr>
          <p:cNvSpPr/>
          <p:nvPr/>
        </p:nvSpPr>
        <p:spPr>
          <a:xfrm>
            <a:off x="4709160" y="-20418"/>
            <a:ext cx="2880360" cy="16815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10456067" y="191636"/>
            <a:ext cx="1187025" cy="1085056"/>
          </a:xfrm>
          <a:prstGeom prst="ellipse">
            <a:avLst/>
          </a:prstGeom>
          <a:solidFill>
            <a:srgbClr val="CC0099"/>
          </a:solidFill>
          <a:ln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4" name="Imagem 33" descr="Logotipo&#10;&#10;Descrição gerada automaticamente">
            <a:extLst>
              <a:ext uri="{FF2B5EF4-FFF2-40B4-BE49-F238E27FC236}">
                <a16:creationId xmlns:a16="http://schemas.microsoft.com/office/drawing/2014/main" id="{A8D6308E-1F15-4C1A-A680-CFB57A8D9B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1" y="176067"/>
            <a:ext cx="1220851" cy="884862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DB7484D8-423A-41D3-BBA0-4DA2B892132D}"/>
              </a:ext>
            </a:extLst>
          </p:cNvPr>
          <p:cNvSpPr txBox="1"/>
          <p:nvPr/>
        </p:nvSpPr>
        <p:spPr>
          <a:xfrm>
            <a:off x="3863941" y="176067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MER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070DE2A-F4F0-44A2-97E6-286FACEC5B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2863" y="895772"/>
            <a:ext cx="6226271" cy="567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19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6EA90D9-364F-418C-9C7A-CC956C357A8D}"/>
              </a:ext>
            </a:extLst>
          </p:cNvPr>
          <p:cNvSpPr/>
          <p:nvPr/>
        </p:nvSpPr>
        <p:spPr>
          <a:xfrm>
            <a:off x="4632960" y="0"/>
            <a:ext cx="2926080" cy="153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A9E1513-7770-4BCE-A43D-4EDAC7488354}"/>
              </a:ext>
            </a:extLst>
          </p:cNvPr>
          <p:cNvSpPr txBox="1"/>
          <p:nvPr/>
        </p:nvSpPr>
        <p:spPr>
          <a:xfrm>
            <a:off x="3863941" y="508010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ANALYTICS</a:t>
            </a:r>
          </a:p>
        </p:txBody>
      </p:sp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BE7F7340-201A-4422-A251-8E1699CC5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63" y="146368"/>
            <a:ext cx="1220851" cy="88486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157A1B4-0DF6-495E-9651-0C2D4F954B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5713" y="1353306"/>
            <a:ext cx="9450119" cy="1007373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AD0442C-FEED-4D87-B7A1-A811DFADD7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5714" y="2674109"/>
            <a:ext cx="9450119" cy="1028844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1A5CB91-C5EC-4239-8B96-66D222605B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5712" y="4013070"/>
            <a:ext cx="9450119" cy="103135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557F65B-E5A3-4A73-B5AB-616726AFD7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5711" y="5342519"/>
            <a:ext cx="9450119" cy="98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681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SITE INSTITUCIONAL</a:t>
            </a:r>
          </a:p>
        </p:txBody>
      </p:sp>
      <p:pic>
        <p:nvPicPr>
          <p:cNvPr id="11" name="Gráfico 10" descr="Internet estrutura de tópicos">
            <a:extLst>
              <a:ext uri="{FF2B5EF4-FFF2-40B4-BE49-F238E27FC236}">
                <a16:creationId xmlns:a16="http://schemas.microsoft.com/office/drawing/2014/main" id="{D5480EB0-9F78-4632-9210-86C2DFCFE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13800" y="1183128"/>
            <a:ext cx="3764399" cy="3764399"/>
          </a:xfrm>
          <a:prstGeom prst="rect">
            <a:avLst/>
          </a:prstGeom>
        </p:spPr>
      </p:pic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E2257A98-B153-40D3-968C-E0365B021D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73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6" descr="Por que contratar uma empresa de móveis ao montar o escritório? | RS Design">
            <a:extLst>
              <a:ext uri="{FF2B5EF4-FFF2-40B4-BE49-F238E27FC236}">
                <a16:creationId xmlns:a16="http://schemas.microsoft.com/office/drawing/2014/main" id="{0586BB26-70F3-4636-A3EA-96C15DEFFC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55" r="22767" b="2"/>
          <a:stretch/>
        </p:blipFill>
        <p:spPr bwMode="auto">
          <a:xfrm>
            <a:off x="20" y="3579"/>
            <a:ext cx="12188932" cy="685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1CD866-52B5-4280-A92B-56BDFD1E9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9648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9">
            <a:extLst>
              <a:ext uri="{FF2B5EF4-FFF2-40B4-BE49-F238E27FC236}">
                <a16:creationId xmlns:a16="http://schemas.microsoft.com/office/drawing/2014/main" id="{96EEF187-8434-4B76-BE40-006EEBB26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225DC9B-97F0-4F7F-8163-801FD01F5D24}"/>
              </a:ext>
            </a:extLst>
          </p:cNvPr>
          <p:cNvSpPr txBox="1"/>
          <p:nvPr/>
        </p:nvSpPr>
        <p:spPr>
          <a:xfrm>
            <a:off x="1282620" y="1748771"/>
            <a:ext cx="3498979" cy="3360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tx1"/>
                </a:solidFill>
                <a:ea typeface="+mj-ea"/>
              </a:rPr>
              <a:t>EMPRESA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B369B51-E5AB-4C36-A66C-E40C288FB398}"/>
              </a:ext>
            </a:extLst>
          </p:cNvPr>
          <p:cNvSpPr txBox="1"/>
          <p:nvPr/>
        </p:nvSpPr>
        <p:spPr>
          <a:xfrm>
            <a:off x="5465352" y="3921351"/>
            <a:ext cx="6513560" cy="2375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pt-BR"/>
            </a:defPPr>
            <a:lvl1pPr>
              <a:defRPr sz="2400"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SOLUÇÕES TECNOLÓGICAS;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NO DESENVOLVIMENTO DO TRABALHADOR;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NA PRODUTIVIDADE.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</p:txBody>
      </p:sp>
      <p:pic>
        <p:nvPicPr>
          <p:cNvPr id="24" name="Imagem 23" descr="Logotipo&#10;&#10;Descrição gerada automaticamente">
            <a:extLst>
              <a:ext uri="{FF2B5EF4-FFF2-40B4-BE49-F238E27FC236}">
                <a16:creationId xmlns:a16="http://schemas.microsoft.com/office/drawing/2014/main" id="{A2DC47C5-555D-4D6A-AAE6-EC7348F88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199" y="194291"/>
            <a:ext cx="5277713" cy="382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LOGIN E CADASTRO</a:t>
            </a:r>
          </a:p>
        </p:txBody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E2257A98-B153-40D3-968C-E0365B021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6" name="Gráfico 5" descr="Crachá de funcionário estrutura de tópicos">
            <a:extLst>
              <a:ext uri="{FF2B5EF4-FFF2-40B4-BE49-F238E27FC236}">
                <a16:creationId xmlns:a16="http://schemas.microsoft.com/office/drawing/2014/main" id="{95E3BB5F-7EEA-4728-8A93-6A0EED34A9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39489" y="1328793"/>
            <a:ext cx="32385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86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DASHBOARD</a:t>
            </a:r>
          </a:p>
        </p:txBody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0780AE0F-A17A-40E7-9288-68CD54129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3" name="Gráfico 2" descr="Gráfico de barras estrutura de tópicos">
            <a:extLst>
              <a:ext uri="{FF2B5EF4-FFF2-40B4-BE49-F238E27FC236}">
                <a16:creationId xmlns:a16="http://schemas.microsoft.com/office/drawing/2014/main" id="{48ABD16E-EA7A-4903-8F1A-7ED56FDF04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179" y="1077805"/>
            <a:ext cx="3627120" cy="3627120"/>
          </a:xfrm>
          <a:prstGeom prst="rect">
            <a:avLst/>
          </a:prstGeom>
        </p:spPr>
      </p:pic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825E83E1-1B63-4CED-A8B0-C1BF029197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881" y="1512893"/>
            <a:ext cx="1723668" cy="104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1242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98E04220-22FE-4D2E-A19B-E9E307E75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6" y="378001"/>
            <a:ext cx="1220851" cy="88486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E33F272-2F63-4340-ACB5-29C3E68D2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85" b="3486"/>
          <a:stretch/>
        </p:blipFill>
        <p:spPr>
          <a:xfrm>
            <a:off x="3521497" y="1096593"/>
            <a:ext cx="5622503" cy="561173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94212ED-7B38-4ABE-A95F-64B75DE844D3}"/>
              </a:ext>
            </a:extLst>
          </p:cNvPr>
          <p:cNvSpPr txBox="1"/>
          <p:nvPr/>
        </p:nvSpPr>
        <p:spPr>
          <a:xfrm>
            <a:off x="4100689" y="297212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FLUXOGRAMA</a:t>
            </a:r>
          </a:p>
        </p:txBody>
      </p:sp>
    </p:spTree>
    <p:extLst>
      <p:ext uri="{BB962C8B-B14F-4D97-AF65-F5344CB8AC3E}">
        <p14:creationId xmlns:p14="http://schemas.microsoft.com/office/powerpoint/2010/main" val="39584751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B6F6F65-4285-410E-A83D-A6FFD0485B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381E5C3-B3C8-4140-82CA-1313E7AEDA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142" y="2034268"/>
            <a:ext cx="7276516" cy="2484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968ADB7E-0B2E-4C64-A168-1553EAEABC42}"/>
              </a:ext>
            </a:extLst>
          </p:cNvPr>
          <p:cNvSpPr txBox="1"/>
          <p:nvPr/>
        </p:nvSpPr>
        <p:spPr>
          <a:xfrm>
            <a:off x="3673685" y="573516"/>
            <a:ext cx="4844630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FERRAMENTA DE SUPORTE</a:t>
            </a:r>
          </a:p>
        </p:txBody>
      </p:sp>
    </p:spTree>
    <p:extLst>
      <p:ext uri="{BB962C8B-B14F-4D97-AF65-F5344CB8AC3E}">
        <p14:creationId xmlns:p14="http://schemas.microsoft.com/office/powerpoint/2010/main" val="1559881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pic>
        <p:nvPicPr>
          <p:cNvPr id="14" name="Gráfico 13" descr="Setas de Divisão estrutura de tópicos">
            <a:extLst>
              <a:ext uri="{FF2B5EF4-FFF2-40B4-BE49-F238E27FC236}">
                <a16:creationId xmlns:a16="http://schemas.microsoft.com/office/drawing/2014/main" id="{7D17CD88-A4A4-44E0-9067-B15A686B3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4372" y="3515233"/>
            <a:ext cx="914400" cy="914400"/>
          </a:xfrm>
          <a:prstGeom prst="rect">
            <a:avLst/>
          </a:prstGeom>
        </p:spPr>
      </p:pic>
      <p:pic>
        <p:nvPicPr>
          <p:cNvPr id="15" name="Gráfico 14" descr="Internet das Coisas estrutura de tópicos">
            <a:extLst>
              <a:ext uri="{FF2B5EF4-FFF2-40B4-BE49-F238E27FC236}">
                <a16:creationId xmlns:a16="http://schemas.microsoft.com/office/drawing/2014/main" id="{60A002B7-8F68-4581-9124-F004549E40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02175" y="5723870"/>
            <a:ext cx="914400" cy="914400"/>
          </a:xfrm>
          <a:prstGeom prst="rect">
            <a:avLst/>
          </a:prstGeom>
        </p:spPr>
      </p:pic>
      <p:pic>
        <p:nvPicPr>
          <p:cNvPr id="16" name="Gráfico 15" descr="Ligar estrutura de tópicos">
            <a:extLst>
              <a:ext uri="{FF2B5EF4-FFF2-40B4-BE49-F238E27FC236}">
                <a16:creationId xmlns:a16="http://schemas.microsoft.com/office/drawing/2014/main" id="{943FF865-5216-4F59-9BFB-30198A34FC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18662" y="1650119"/>
            <a:ext cx="914400" cy="914400"/>
          </a:xfrm>
          <a:prstGeom prst="rect">
            <a:avLst/>
          </a:prstGeom>
        </p:spPr>
      </p:pic>
      <p:pic>
        <p:nvPicPr>
          <p:cNvPr id="17" name="Gráfico 16" descr="Programador estrutura de tópicos">
            <a:extLst>
              <a:ext uri="{FF2B5EF4-FFF2-40B4-BE49-F238E27FC236}">
                <a16:creationId xmlns:a16="http://schemas.microsoft.com/office/drawing/2014/main" id="{8F428DC9-9E46-4C2C-BD0E-3173087D77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195207" y="5648178"/>
            <a:ext cx="914400" cy="914400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04F93069-BB0C-4D1B-9EBB-DE2C1B08923A}"/>
              </a:ext>
            </a:extLst>
          </p:cNvPr>
          <p:cNvSpPr/>
          <p:nvPr/>
        </p:nvSpPr>
        <p:spPr>
          <a:xfrm>
            <a:off x="6836403" y="417850"/>
            <a:ext cx="1795203" cy="160586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9612F801-E2D7-4C8C-B4F5-5C543710D5F0}"/>
              </a:ext>
            </a:extLst>
          </p:cNvPr>
          <p:cNvSpPr/>
          <p:nvPr/>
        </p:nvSpPr>
        <p:spPr>
          <a:xfrm>
            <a:off x="6744753" y="430865"/>
            <a:ext cx="1795203" cy="1605863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" name="Gráfico 19" descr="Lista de Verificação estrutura de tópicos">
            <a:extLst>
              <a:ext uri="{FF2B5EF4-FFF2-40B4-BE49-F238E27FC236}">
                <a16:creationId xmlns:a16="http://schemas.microsoft.com/office/drawing/2014/main" id="{E0509376-E6AD-4549-BC0F-6154B3AE22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500009" y="3124200"/>
            <a:ext cx="914400" cy="914400"/>
          </a:xfrm>
          <a:prstGeom prst="rect">
            <a:avLst/>
          </a:prstGeom>
        </p:spPr>
      </p:pic>
      <p:pic>
        <p:nvPicPr>
          <p:cNvPr id="2050" name="Picture 2" descr="GitHub logo and symbol, meaning, history, PNG">
            <a:extLst>
              <a:ext uri="{FF2B5EF4-FFF2-40B4-BE49-F238E27FC236}">
                <a16:creationId xmlns:a16="http://schemas.microsoft.com/office/drawing/2014/main" id="{EA7E71BB-67F8-4BA0-A7B9-4AB84B388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595" y="1023683"/>
            <a:ext cx="4470809" cy="403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08" y="20773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449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B6F6F65-4285-410E-A83D-A6FFD0485B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968ADB7E-0B2E-4C64-A168-1553EAEABC42}"/>
              </a:ext>
            </a:extLst>
          </p:cNvPr>
          <p:cNvSpPr txBox="1"/>
          <p:nvPr/>
        </p:nvSpPr>
        <p:spPr>
          <a:xfrm>
            <a:off x="3243313" y="2721114"/>
            <a:ext cx="5705373" cy="707886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4000" dirty="0"/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457820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B9FBD935-DA28-417D-A4BC-3632BD1B9068}"/>
              </a:ext>
            </a:extLst>
          </p:cNvPr>
          <p:cNvSpPr/>
          <p:nvPr/>
        </p:nvSpPr>
        <p:spPr>
          <a:xfrm>
            <a:off x="10824815" y="3769327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A3667D9-3ADC-411A-AB46-6066985424E1}"/>
              </a:ext>
            </a:extLst>
          </p:cNvPr>
          <p:cNvSpPr/>
          <p:nvPr/>
        </p:nvSpPr>
        <p:spPr>
          <a:xfrm>
            <a:off x="10881086" y="3806549"/>
            <a:ext cx="328406" cy="331768"/>
          </a:xfrm>
          <a:prstGeom prst="ellipse">
            <a:avLst/>
          </a:prstGeom>
          <a:solidFill>
            <a:srgbClr val="CC0099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C7A82039-7B0B-491F-933F-AE2476EFB083}"/>
              </a:ext>
            </a:extLst>
          </p:cNvPr>
          <p:cNvGrpSpPr/>
          <p:nvPr/>
        </p:nvGrpSpPr>
        <p:grpSpPr>
          <a:xfrm rot="1513634">
            <a:off x="9123278" y="814610"/>
            <a:ext cx="2367523" cy="1671018"/>
            <a:chOff x="6744753" y="430865"/>
            <a:chExt cx="2409367" cy="1676454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04F93069-BB0C-4D1B-9EBB-DE2C1B08923A}"/>
                </a:ext>
              </a:extLst>
            </p:cNvPr>
            <p:cNvSpPr/>
            <p:nvPr/>
          </p:nvSpPr>
          <p:spPr>
            <a:xfrm rot="431639">
              <a:off x="7358917" y="501456"/>
              <a:ext cx="1795203" cy="160586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9612F801-E2D7-4C8C-B4F5-5C543710D5F0}"/>
                </a:ext>
              </a:extLst>
            </p:cNvPr>
            <p:cNvSpPr/>
            <p:nvPr/>
          </p:nvSpPr>
          <p:spPr>
            <a:xfrm>
              <a:off x="6744753" y="430865"/>
              <a:ext cx="1795203" cy="1605863"/>
            </a:xfrm>
            <a:prstGeom prst="ellipse">
              <a:avLst/>
            </a:prstGeom>
            <a:noFill/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  <p:pic>
        <p:nvPicPr>
          <p:cNvPr id="4" name="Gráfico 3" descr="Cuidado estrutura de tópicos">
            <a:extLst>
              <a:ext uri="{FF2B5EF4-FFF2-40B4-BE49-F238E27FC236}">
                <a16:creationId xmlns:a16="http://schemas.microsoft.com/office/drawing/2014/main" id="{BD49FFAE-E84F-4122-A5C0-CD651853F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8796" y="1534212"/>
            <a:ext cx="2849608" cy="2849608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AD9274AF-9EDD-4E62-A32E-F4EBA21050B1}"/>
              </a:ext>
            </a:extLst>
          </p:cNvPr>
          <p:cNvSpPr txBox="1"/>
          <p:nvPr/>
        </p:nvSpPr>
        <p:spPr>
          <a:xfrm>
            <a:off x="3083485" y="4277199"/>
            <a:ext cx="5720229" cy="1015663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56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4000" dirty="0">
                <a:solidFill>
                  <a:srgbClr val="CC0099"/>
                </a:solidFill>
              </a:rPr>
              <a:t>OBRIGADO A TODOS</a:t>
            </a:r>
            <a:r>
              <a:rPr lang="pt-BR" sz="6000" dirty="0">
                <a:solidFill>
                  <a:srgbClr val="CC009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537640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F1089AB-D70A-41C3-8F58-B8647374CC44}"/>
              </a:ext>
            </a:extLst>
          </p:cNvPr>
          <p:cNvSpPr txBox="1"/>
          <p:nvPr/>
        </p:nvSpPr>
        <p:spPr>
          <a:xfrm>
            <a:off x="4629951" y="382193"/>
            <a:ext cx="3627937" cy="70788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CC009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INTEGRANTES</a:t>
            </a:r>
          </a:p>
        </p:txBody>
      </p:sp>
      <p:pic>
        <p:nvPicPr>
          <p:cNvPr id="41" name="Gráfico 40" descr="Programador estrutura de tópicos">
            <a:extLst>
              <a:ext uri="{FF2B5EF4-FFF2-40B4-BE49-F238E27FC236}">
                <a16:creationId xmlns:a16="http://schemas.microsoft.com/office/drawing/2014/main" id="{C86CEBD5-AEBE-4352-9F9E-83A2335FF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2521" y="40748"/>
            <a:ext cx="957430" cy="957430"/>
          </a:xfrm>
          <a:prstGeom prst="rect">
            <a:avLst/>
          </a:prstGeom>
        </p:spPr>
      </p:pic>
      <p:sp>
        <p:nvSpPr>
          <p:cNvPr id="45" name="Elipse 44">
            <a:extLst>
              <a:ext uri="{FF2B5EF4-FFF2-40B4-BE49-F238E27FC236}">
                <a16:creationId xmlns:a16="http://schemas.microsoft.com/office/drawing/2014/main" id="{6D2CA667-46E8-4770-A055-5FB8F863DF82}"/>
              </a:ext>
            </a:extLst>
          </p:cNvPr>
          <p:cNvSpPr/>
          <p:nvPr/>
        </p:nvSpPr>
        <p:spPr>
          <a:xfrm>
            <a:off x="4717632" y="1669968"/>
            <a:ext cx="2188541" cy="2188541"/>
          </a:xfrm>
          <a:prstGeom prst="ellipse">
            <a:avLst/>
          </a:prstGeom>
          <a:blipFill>
            <a:blip r:embed="rId5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FA99977F-2B72-44EE-926B-D333719DFBB5}"/>
              </a:ext>
            </a:extLst>
          </p:cNvPr>
          <p:cNvSpPr/>
          <p:nvPr/>
        </p:nvSpPr>
        <p:spPr>
          <a:xfrm>
            <a:off x="8060662" y="1568761"/>
            <a:ext cx="2188541" cy="2188541"/>
          </a:xfrm>
          <a:prstGeom prst="ellipse">
            <a:avLst/>
          </a:prstGeom>
          <a:blipFill>
            <a:blip r:embed="rId6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81FDE2CA-460A-43C2-9C8F-AB7A16FACF96}"/>
              </a:ext>
            </a:extLst>
          </p:cNvPr>
          <p:cNvSpPr/>
          <p:nvPr/>
        </p:nvSpPr>
        <p:spPr>
          <a:xfrm>
            <a:off x="1419776" y="1643827"/>
            <a:ext cx="2188541" cy="2188541"/>
          </a:xfrm>
          <a:prstGeom prst="ellipse">
            <a:avLst/>
          </a:prstGeom>
          <a:blipFill>
            <a:blip r:embed="rId7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F278929D-7470-4ED4-BC66-FE6B81EFB943}"/>
              </a:ext>
            </a:extLst>
          </p:cNvPr>
          <p:cNvSpPr/>
          <p:nvPr/>
        </p:nvSpPr>
        <p:spPr>
          <a:xfrm>
            <a:off x="1419776" y="4281121"/>
            <a:ext cx="2188541" cy="2188541"/>
          </a:xfrm>
          <a:prstGeom prst="ellipse">
            <a:avLst/>
          </a:prstGeom>
          <a:blipFill>
            <a:blip r:embed="rId8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11F868D0-0A6D-468C-85FA-0CD5B1145783}"/>
              </a:ext>
            </a:extLst>
          </p:cNvPr>
          <p:cNvSpPr txBox="1"/>
          <p:nvPr/>
        </p:nvSpPr>
        <p:spPr>
          <a:xfrm>
            <a:off x="979480" y="3866542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Abner Lucas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3F18247E-5233-490D-B30A-D87239EE11E5}"/>
              </a:ext>
            </a:extLst>
          </p:cNvPr>
          <p:cNvSpPr txBox="1"/>
          <p:nvPr/>
        </p:nvSpPr>
        <p:spPr>
          <a:xfrm>
            <a:off x="1070416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Gustavo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Manocchio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0F6784D8-0C9F-4AEB-9296-C12EB6FB7A0D}"/>
              </a:ext>
            </a:extLst>
          </p:cNvPr>
          <p:cNvSpPr txBox="1"/>
          <p:nvPr/>
        </p:nvSpPr>
        <p:spPr>
          <a:xfrm>
            <a:off x="4279070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 err="1">
                <a:solidFill>
                  <a:srgbClr val="00A1D7"/>
                </a:solidFill>
                <a:ea typeface="+mj-ea"/>
              </a:rPr>
              <a:t>Jhonatan</a:t>
            </a: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 Harissa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0EC13DA-693F-4D62-8B54-37E11D675E5B}"/>
              </a:ext>
            </a:extLst>
          </p:cNvPr>
          <p:cNvSpPr txBox="1"/>
          <p:nvPr/>
        </p:nvSpPr>
        <p:spPr>
          <a:xfrm>
            <a:off x="4337805" y="3858508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Giovanna Melo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2A3993EF-A7A3-492F-A30D-F841A15F54C2}"/>
              </a:ext>
            </a:extLst>
          </p:cNvPr>
          <p:cNvSpPr/>
          <p:nvPr/>
        </p:nvSpPr>
        <p:spPr>
          <a:xfrm>
            <a:off x="4677842" y="4255546"/>
            <a:ext cx="2188541" cy="2188541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B59A907E-83B5-418C-8768-6BECB49E8AA9}"/>
              </a:ext>
            </a:extLst>
          </p:cNvPr>
          <p:cNvSpPr/>
          <p:nvPr/>
        </p:nvSpPr>
        <p:spPr>
          <a:xfrm>
            <a:off x="7975699" y="4265108"/>
            <a:ext cx="2188541" cy="2188541"/>
          </a:xfrm>
          <a:prstGeom prst="ellipse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04474389-7FC6-4894-ADD2-D06BD26FFFA6}"/>
              </a:ext>
            </a:extLst>
          </p:cNvPr>
          <p:cNvSpPr txBox="1"/>
          <p:nvPr/>
        </p:nvSpPr>
        <p:spPr>
          <a:xfrm>
            <a:off x="7720625" y="3807905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Fernando Marques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CE781AFB-1016-4238-9D3C-76A824ABF984}"/>
              </a:ext>
            </a:extLst>
          </p:cNvPr>
          <p:cNvSpPr txBox="1"/>
          <p:nvPr/>
        </p:nvSpPr>
        <p:spPr>
          <a:xfrm>
            <a:off x="7484141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Leonardo Iannotta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419841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" grpId="0"/>
      <p:bldP spid="54" grpId="0"/>
      <p:bldP spid="55" grpId="0"/>
      <p:bldP spid="56" grpId="0"/>
      <p:bldP spid="59" grpId="0"/>
      <p:bldP spid="6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0" y="83643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69913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0" y="0"/>
            <a:ext cx="6629652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168620" y="1964445"/>
            <a:ext cx="51164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Nr</a:t>
            </a:r>
            <a:r>
              <a:rPr lang="pt-BR" sz="2400" dirty="0">
                <a:solidFill>
                  <a:schemeClr val="bg1"/>
                </a:solidFill>
              </a:rPr>
              <a:t> 17.5.2: 20°C a 23°C;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Iso</a:t>
            </a:r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>
                <a:solidFill>
                  <a:schemeClr val="bg1"/>
                </a:solidFill>
              </a:rPr>
              <a:t>9241 5.3.4: </a:t>
            </a:r>
            <a:r>
              <a:rPr lang="pt-BR" sz="2400" dirty="0">
                <a:solidFill>
                  <a:schemeClr val="bg1"/>
                </a:solidFill>
              </a:rPr>
              <a:t>20°C a 24°C no verão e  23°C a  26°C no inverno;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Estudos realizados;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“Guerra fria” pelo ar-condicionado;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Qual é a temperatura ideal?</a:t>
            </a:r>
          </a:p>
          <a:p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208410" y="1180514"/>
            <a:ext cx="2870104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TEMPERATURA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15B9DDF1-4F8A-44B6-9748-CB723C50DE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3630024"/>
              </p:ext>
            </p:extLst>
          </p:nvPr>
        </p:nvGraphicFramePr>
        <p:xfrm>
          <a:off x="6006089" y="1515411"/>
          <a:ext cx="6021110" cy="4717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0CC16BE8-BCAE-486F-B253-96A978F528C4}"/>
              </a:ext>
            </a:extLst>
          </p:cNvPr>
          <p:cNvSpPr txBox="1"/>
          <p:nvPr/>
        </p:nvSpPr>
        <p:spPr>
          <a:xfrm>
            <a:off x="7195417" y="6163696"/>
            <a:ext cx="39335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Fonte: Revista PLOS </a:t>
            </a:r>
            <a:r>
              <a:rPr lang="pt-BR" sz="1200" dirty="0" err="1"/>
              <a:t>One</a:t>
            </a:r>
            <a:r>
              <a:rPr lang="pt-BR" sz="1200" dirty="0"/>
              <a:t>/ Universidade do Sul da California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16F063B0-6CC2-4D50-919D-E63B728922FB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F2389579-9484-45D3-A05D-56471C7D193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2D7AEA00-2371-49F7-88DA-095B08C94C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01" y="34941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37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 animBg="1"/>
      <p:bldGraphic spid="4" grpId="0">
        <p:bldAsOne/>
      </p:bldGraphic>
      <p:bldP spid="5" grpId="0"/>
      <p:bldP spid="21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A limpeza de carpetes ajuda na qualidade do ar | Unifloor">
            <a:extLst>
              <a:ext uri="{FF2B5EF4-FFF2-40B4-BE49-F238E27FC236}">
                <a16:creationId xmlns:a16="http://schemas.microsoft.com/office/drawing/2014/main" id="{4E38E68E-3F6D-463B-AA75-A1B1613C38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3"/>
          <a:stretch/>
        </p:blipFill>
        <p:spPr bwMode="auto">
          <a:xfrm flipH="1">
            <a:off x="3668522" y="-1386"/>
            <a:ext cx="852347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2" y="-2772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0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5BA4FBCE-DDF0-45EC-9709-547B1CEC2F26}"/>
              </a:ext>
            </a:extLst>
          </p:cNvPr>
          <p:cNvSpPr txBox="1"/>
          <p:nvPr/>
        </p:nvSpPr>
        <p:spPr>
          <a:xfrm>
            <a:off x="1525426" y="1127927"/>
            <a:ext cx="3267308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UMIDADE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3D069E8-1772-4C7E-8085-DA1A1115BB1C}"/>
              </a:ext>
            </a:extLst>
          </p:cNvPr>
          <p:cNvSpPr txBox="1"/>
          <p:nvPr/>
        </p:nvSpPr>
        <p:spPr>
          <a:xfrm>
            <a:off x="1121617" y="2150416"/>
            <a:ext cx="44123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342900" indent="-342900"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Umidades abaixo de 30% e acima de 70%.</a:t>
            </a:r>
          </a:p>
          <a:p>
            <a:r>
              <a:rPr lang="pt-BR" dirty="0"/>
              <a:t>Proliferação de vírus e bactérias.</a:t>
            </a:r>
          </a:p>
          <a:p>
            <a:r>
              <a:rPr lang="pt-BR" dirty="0"/>
              <a:t>Alta transmissão de doenças;</a:t>
            </a:r>
          </a:p>
          <a:p>
            <a:r>
              <a:rPr lang="pt-BR" dirty="0"/>
              <a:t>NR 17.5.2 recomenda umidade relativa entre 40% e 60%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Logotipo&#10;&#10;Descrição gerada automaticamente">
            <a:extLst>
              <a:ext uri="{FF2B5EF4-FFF2-40B4-BE49-F238E27FC236}">
                <a16:creationId xmlns:a16="http://schemas.microsoft.com/office/drawing/2014/main" id="{C74BB3CA-5F45-465C-83A6-24BDCC132D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66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OMO ILUMINAR SEU ESCRITÓRIO: 5 DICAS INDISPENSÁVEIS - Total Light -  Iluminação em Geral">
            <a:extLst>
              <a:ext uri="{FF2B5EF4-FFF2-40B4-BE49-F238E27FC236}">
                <a16:creationId xmlns:a16="http://schemas.microsoft.com/office/drawing/2014/main" id="{A110A379-EE7C-423A-A851-61D209880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092" y="0"/>
            <a:ext cx="100116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14364" y="-77491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839110" y="1101317"/>
            <a:ext cx="3312009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LUMINOSIDADE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DB9D741-0AB2-4E25-AEA2-0AA5E81285D4}"/>
              </a:ext>
            </a:extLst>
          </p:cNvPr>
          <p:cNvSpPr txBox="1"/>
          <p:nvPr/>
        </p:nvSpPr>
        <p:spPr>
          <a:xfrm>
            <a:off x="1004194" y="2251994"/>
            <a:ext cx="50380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Que fatores da iluminação prejudicam a saúde do trabalhador?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Como evitar a fadiga visual?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NBR 5413 5.3.14;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Entre 500 e 1000 lux.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Diferença entre lux e lúmens;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5D1B75C-F3F9-4393-9AEB-AD1EC8B8B6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32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4" grpId="0"/>
      <p:bldP spid="19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15" y="1954403"/>
            <a:ext cx="10112474" cy="2782223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49086"/>
      </p:ext>
    </p:extLst>
  </p:cSld>
  <p:clrMapOvr>
    <a:masterClrMapping/>
  </p:clrMapOvr>
  <p:transition spd="med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449" y="110156"/>
            <a:ext cx="5647033" cy="1553656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F680EF8-5675-42EE-80D6-22B8E952F070}"/>
              </a:ext>
            </a:extLst>
          </p:cNvPr>
          <p:cNvSpPr txBox="1"/>
          <p:nvPr/>
        </p:nvSpPr>
        <p:spPr>
          <a:xfrm>
            <a:off x="1275879" y="2098082"/>
            <a:ext cx="3575742" cy="553998"/>
          </a:xfrm>
          <a:prstGeom prst="rect">
            <a:avLst/>
          </a:prstGeom>
          <a:solidFill>
            <a:srgbClr val="00A3F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3000" dirty="0"/>
              <a:t>PRODUTIVIDADE</a:t>
            </a:r>
          </a:p>
        </p:txBody>
      </p:sp>
      <p:graphicFrame>
        <p:nvGraphicFramePr>
          <p:cNvPr id="20" name="Gráfico 19">
            <a:extLst>
              <a:ext uri="{FF2B5EF4-FFF2-40B4-BE49-F238E27FC236}">
                <a16:creationId xmlns:a16="http://schemas.microsoft.com/office/drawing/2014/main" id="{379D1EE1-3A71-4084-AA2E-B78E33705D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2908201"/>
              </p:ext>
            </p:extLst>
          </p:nvPr>
        </p:nvGraphicFramePr>
        <p:xfrm>
          <a:off x="5928750" y="1802684"/>
          <a:ext cx="5432443" cy="4506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21" name="CaixaDeTexto 20">
            <a:extLst>
              <a:ext uri="{FF2B5EF4-FFF2-40B4-BE49-F238E27FC236}">
                <a16:creationId xmlns:a16="http://schemas.microsoft.com/office/drawing/2014/main" id="{FE7AE70B-6180-44F5-B5B9-4B6A306534A2}"/>
              </a:ext>
            </a:extLst>
          </p:cNvPr>
          <p:cNvSpPr txBox="1"/>
          <p:nvPr/>
        </p:nvSpPr>
        <p:spPr>
          <a:xfrm>
            <a:off x="931381" y="3086350"/>
            <a:ext cx="402081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latin typeface="Bahnschrift Light" panose="020B0502040204020203" pitchFamily="34" charset="0"/>
                <a:cs typeface="Arial" panose="020B0604020202020204" pitchFamily="34" charset="0"/>
              </a:rPr>
              <a:t>De 1981 a 2018, a renda per capita do País cresceu 0,9%, enquanto a produtividade avançou apenas 0,4%.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81ECEA7-C648-47DC-B0C7-15769EF88857}"/>
              </a:ext>
            </a:extLst>
          </p:cNvPr>
          <p:cNvSpPr txBox="1"/>
          <p:nvPr/>
        </p:nvSpPr>
        <p:spPr>
          <a:xfrm>
            <a:off x="6263251" y="6408242"/>
            <a:ext cx="46323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500" dirty="0"/>
              <a:t>Fonte: Instituto de Economia da Fundação Getúlio Vargas </a:t>
            </a:r>
          </a:p>
        </p:txBody>
      </p:sp>
    </p:spTree>
    <p:extLst>
      <p:ext uri="{BB962C8B-B14F-4D97-AF65-F5344CB8AC3E}">
        <p14:creationId xmlns:p14="http://schemas.microsoft.com/office/powerpoint/2010/main" val="4232528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Graphic spid="20" grpId="0">
        <p:bldAsOne/>
      </p:bldGraphic>
      <p:bldP spid="21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039316B4-24DE-4C0D-818E-0B70EB9F6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4537891" y="5143244"/>
            <a:ext cx="285853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Umidade do ar</a:t>
            </a:r>
          </a:p>
        </p:txBody>
      </p:sp>
      <p:pic>
        <p:nvPicPr>
          <p:cNvPr id="24" name="Picture 6" descr="Benefícios físicos e mentais da respiração consciente">
            <a:extLst>
              <a:ext uri="{FF2B5EF4-FFF2-40B4-BE49-F238E27FC236}">
                <a16:creationId xmlns:a16="http://schemas.microsoft.com/office/drawing/2014/main" id="{34BEC70F-96E5-4E9D-8065-C92792F98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2" r="30867" b="-2"/>
          <a:stretch/>
        </p:blipFill>
        <p:spPr bwMode="auto">
          <a:xfrm>
            <a:off x="4319529" y="1830851"/>
            <a:ext cx="3294908" cy="3294910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22E13B7D-811A-453A-908C-F770DBB21F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2" t="1" r="21188" b="-4"/>
          <a:stretch/>
        </p:blipFill>
        <p:spPr bwMode="auto">
          <a:xfrm>
            <a:off x="2162703" y="2283271"/>
            <a:ext cx="2243969" cy="2535186"/>
          </a:xfrm>
          <a:custGeom>
            <a:avLst/>
            <a:gdLst/>
            <a:ahLst/>
            <a:cxnLst/>
            <a:rect l="l" t="t" r="r" b="b"/>
            <a:pathLst>
              <a:path w="2590737" h="2926956">
                <a:moveTo>
                  <a:pt x="1463478" y="0"/>
                </a:moveTo>
                <a:cubicBezTo>
                  <a:pt x="1867606" y="0"/>
                  <a:pt x="2233476" y="163805"/>
                  <a:pt x="2498313" y="428643"/>
                </a:cubicBezTo>
                <a:lnTo>
                  <a:pt x="2501029" y="431631"/>
                </a:lnTo>
                <a:lnTo>
                  <a:pt x="2445696" y="582811"/>
                </a:lnTo>
                <a:cubicBezTo>
                  <a:pt x="2374039" y="813196"/>
                  <a:pt x="2335437" y="1058145"/>
                  <a:pt x="2335437" y="1312109"/>
                </a:cubicBezTo>
                <a:cubicBezTo>
                  <a:pt x="2335437" y="1650728"/>
                  <a:pt x="2404063" y="1973319"/>
                  <a:pt x="2528166" y="2266732"/>
                </a:cubicBezTo>
                <a:lnTo>
                  <a:pt x="2590737" y="2396622"/>
                </a:lnTo>
                <a:lnTo>
                  <a:pt x="2498313" y="2498313"/>
                </a:lnTo>
                <a:cubicBezTo>
                  <a:pt x="2233476" y="2763151"/>
                  <a:pt x="1867606" y="2926956"/>
                  <a:pt x="1463478" y="2926956"/>
                </a:cubicBezTo>
                <a:cubicBezTo>
                  <a:pt x="655221" y="2926956"/>
                  <a:pt x="0" y="2271735"/>
                  <a:pt x="0" y="1463478"/>
                </a:cubicBezTo>
                <a:cubicBezTo>
                  <a:pt x="0" y="655221"/>
                  <a:pt x="655221" y="0"/>
                  <a:pt x="146347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A7D87715-5E01-4C04-9255-729251834A18}"/>
              </a:ext>
            </a:extLst>
          </p:cNvPr>
          <p:cNvSpPr txBox="1"/>
          <p:nvPr/>
        </p:nvSpPr>
        <p:spPr>
          <a:xfrm>
            <a:off x="2357114" y="4818457"/>
            <a:ext cx="246240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 marL="457200" indent="-457200">
              <a:buFont typeface="Wingdings" panose="05000000000000000000" pitchFamily="2" charset="2"/>
              <a:buChar char="Ø"/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0" indent="0">
              <a:buNone/>
            </a:pPr>
            <a:r>
              <a:rPr lang="pt-BR" sz="2500" dirty="0"/>
              <a:t>Temperatura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8A3D6397-62F9-48D6-A7A1-E5AA755CB96C}"/>
              </a:ext>
            </a:extLst>
          </p:cNvPr>
          <p:cNvSpPr txBox="1"/>
          <p:nvPr/>
        </p:nvSpPr>
        <p:spPr>
          <a:xfrm>
            <a:off x="7527649" y="4760543"/>
            <a:ext cx="2618064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pt-BR" sz="2500" dirty="0"/>
              <a:t>Luminosidade 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71F2EA3-30C9-4C05-B6E0-DA2341F172A3}"/>
              </a:ext>
            </a:extLst>
          </p:cNvPr>
          <p:cNvSpPr/>
          <p:nvPr/>
        </p:nvSpPr>
        <p:spPr>
          <a:xfrm>
            <a:off x="9302867" y="2196069"/>
            <a:ext cx="1528118" cy="148522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47744B4-F9DC-4087-8872-16CE8725333A}"/>
              </a:ext>
            </a:extLst>
          </p:cNvPr>
          <p:cNvSpPr/>
          <p:nvPr/>
        </p:nvSpPr>
        <p:spPr>
          <a:xfrm>
            <a:off x="9408777" y="2210712"/>
            <a:ext cx="1528118" cy="148522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6" name="Picture 4" descr="Como a iluminação do escritório pode afetar a produtividade">
            <a:extLst>
              <a:ext uri="{FF2B5EF4-FFF2-40B4-BE49-F238E27FC236}">
                <a16:creationId xmlns:a16="http://schemas.microsoft.com/office/drawing/2014/main" id="{5303C540-B1B6-43A4-8A41-09359D351D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7" r="38237" b="4"/>
          <a:stretch/>
        </p:blipFill>
        <p:spPr bwMode="auto">
          <a:xfrm>
            <a:off x="7538474" y="2210713"/>
            <a:ext cx="2232789" cy="2535186"/>
          </a:xfrm>
          <a:custGeom>
            <a:avLst/>
            <a:gdLst/>
            <a:ahLst/>
            <a:cxnLst/>
            <a:rect l="l" t="t" r="r" b="b"/>
            <a:pathLst>
              <a:path w="2577829" h="2926956">
                <a:moveTo>
                  <a:pt x="1114351" y="0"/>
                </a:moveTo>
                <a:cubicBezTo>
                  <a:pt x="1922608" y="0"/>
                  <a:pt x="2577829" y="655221"/>
                  <a:pt x="2577829" y="1463478"/>
                </a:cubicBezTo>
                <a:cubicBezTo>
                  <a:pt x="2577829" y="2271735"/>
                  <a:pt x="1922608" y="2926956"/>
                  <a:pt x="1114351" y="2926956"/>
                </a:cubicBezTo>
                <a:cubicBezTo>
                  <a:pt x="710223" y="2926956"/>
                  <a:pt x="344353" y="2763151"/>
                  <a:pt x="79516" y="2498313"/>
                </a:cubicBezTo>
                <a:lnTo>
                  <a:pt x="0" y="2410824"/>
                </a:lnTo>
                <a:lnTo>
                  <a:pt x="69413" y="2266732"/>
                </a:lnTo>
                <a:cubicBezTo>
                  <a:pt x="193516" y="1973319"/>
                  <a:pt x="262142" y="1650728"/>
                  <a:pt x="262142" y="1312109"/>
                </a:cubicBezTo>
                <a:cubicBezTo>
                  <a:pt x="262142" y="1058145"/>
                  <a:pt x="223540" y="813196"/>
                  <a:pt x="151883" y="582811"/>
                </a:cubicBezTo>
                <a:lnTo>
                  <a:pt x="91478" y="417771"/>
                </a:lnTo>
                <a:lnTo>
                  <a:pt x="183443" y="334187"/>
                </a:lnTo>
                <a:cubicBezTo>
                  <a:pt x="436418" y="125413"/>
                  <a:pt x="760739" y="0"/>
                  <a:pt x="111435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36895" y="4985767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793" y="59950"/>
            <a:ext cx="6420074" cy="1766341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87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7" grpId="0"/>
      <p:bldP spid="28" grpId="0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266</Words>
  <Application>Microsoft Office PowerPoint</Application>
  <PresentationFormat>Widescreen</PresentationFormat>
  <Paragraphs>66</Paragraphs>
  <Slides>26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3" baseType="lpstr">
      <vt:lpstr>Aharoni</vt:lpstr>
      <vt:lpstr>Arial</vt:lpstr>
      <vt:lpstr>Bahnschrift Light</vt:lpstr>
      <vt:lpstr>Calibri</vt:lpstr>
      <vt:lpstr>Calibri Light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Beatriz Nascimento</dc:creator>
  <cp:lastModifiedBy>FERNANDO MARQUES DOS SANTOS .</cp:lastModifiedBy>
  <cp:revision>198</cp:revision>
  <dcterms:created xsi:type="dcterms:W3CDTF">2021-03-05T23:06:20Z</dcterms:created>
  <dcterms:modified xsi:type="dcterms:W3CDTF">2021-06-10T19:07:05Z</dcterms:modified>
</cp:coreProperties>
</file>

<file path=docProps/thumbnail.jpeg>
</file>